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0"/>
  </p:notesMasterIdLst>
  <p:handoutMasterIdLst>
    <p:handoutMasterId r:id="rId11"/>
  </p:handoutMasterIdLst>
  <p:sldIdLst>
    <p:sldId id="256" r:id="rId5"/>
    <p:sldId id="282" r:id="rId6"/>
    <p:sldId id="318" r:id="rId7"/>
    <p:sldId id="284" r:id="rId8"/>
    <p:sldId id="28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5D64"/>
    <a:srgbClr val="71A5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35" autoAdjust="0"/>
    <p:restoredTop sz="95090" autoAdjust="0"/>
  </p:normalViewPr>
  <p:slideViewPr>
    <p:cSldViewPr snapToGrid="0">
      <p:cViewPr varScale="1">
        <p:scale>
          <a:sx n="73" d="100"/>
          <a:sy n="73" d="100"/>
        </p:scale>
        <p:origin x="588"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2424" y="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5/9/2021</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DBDA2-4480-4D82-8886-1B64A7ECBBAC}" type="datetimeFigureOut">
              <a:rPr lang="en-US" noProof="0" smtClean="0"/>
              <a:t>5/9/2021</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DBACE-0F8F-43FD-98F0-DEE13552DADA}" type="slidenum">
              <a:rPr lang="en-US" noProof="0" smtClean="0"/>
              <a:t>‹#›</a:t>
            </a:fld>
            <a:endParaRPr lang="en-US" noProof="0" dirty="0"/>
          </a:p>
        </p:txBody>
      </p:sp>
    </p:spTree>
    <p:extLst>
      <p:ext uri="{BB962C8B-B14F-4D97-AF65-F5344CB8AC3E}">
        <p14:creationId xmlns:p14="http://schemas.microsoft.com/office/powerpoint/2010/main" val="145572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1</a:t>
            </a:fld>
            <a:endParaRPr lang="en-US" noProof="0" dirty="0"/>
          </a:p>
        </p:txBody>
      </p:sp>
    </p:spTree>
    <p:extLst>
      <p:ext uri="{BB962C8B-B14F-4D97-AF65-F5344CB8AC3E}">
        <p14:creationId xmlns:p14="http://schemas.microsoft.com/office/powerpoint/2010/main" val="3116031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2</a:t>
            </a:fld>
            <a:endParaRPr lang="en-US" noProof="0" dirty="0"/>
          </a:p>
        </p:txBody>
      </p:sp>
    </p:spTree>
    <p:extLst>
      <p:ext uri="{BB962C8B-B14F-4D97-AF65-F5344CB8AC3E}">
        <p14:creationId xmlns:p14="http://schemas.microsoft.com/office/powerpoint/2010/main" val="588786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3</a:t>
            </a:fld>
            <a:endParaRPr lang="en-US" noProof="0" dirty="0"/>
          </a:p>
        </p:txBody>
      </p:sp>
    </p:spTree>
    <p:extLst>
      <p:ext uri="{BB962C8B-B14F-4D97-AF65-F5344CB8AC3E}">
        <p14:creationId xmlns:p14="http://schemas.microsoft.com/office/powerpoint/2010/main" val="4041097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4</a:t>
            </a:fld>
            <a:endParaRPr lang="en-US" noProof="0" dirty="0"/>
          </a:p>
        </p:txBody>
      </p:sp>
    </p:spTree>
    <p:extLst>
      <p:ext uri="{BB962C8B-B14F-4D97-AF65-F5344CB8AC3E}">
        <p14:creationId xmlns:p14="http://schemas.microsoft.com/office/powerpoint/2010/main" val="3867582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5</a:t>
            </a:fld>
            <a:endParaRPr lang="en-US" noProof="0" dirty="0"/>
          </a:p>
        </p:txBody>
      </p:sp>
    </p:spTree>
    <p:extLst>
      <p:ext uri="{BB962C8B-B14F-4D97-AF65-F5344CB8AC3E}">
        <p14:creationId xmlns:p14="http://schemas.microsoft.com/office/powerpoint/2010/main" val="2319923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96DB5B0F-1BA3-4AE0-9821-FC62BA98D422}"/>
              </a:ext>
            </a:extLst>
          </p:cNvPr>
          <p:cNvSpPr>
            <a:spLocks noGrp="1"/>
          </p:cNvSpPr>
          <p:nvPr>
            <p:ph type="pic" sz="quarter" idx="10" hasCustomPrompt="1"/>
          </p:nvPr>
        </p:nvSpPr>
        <p:spPr>
          <a:xfrm>
            <a:off x="136525" y="136525"/>
            <a:ext cx="11909425" cy="6584950"/>
          </a:xfrm>
          <a:solidFill>
            <a:schemeClr val="accent4">
              <a:lumMod val="50000"/>
            </a:schemeClr>
          </a:solidFill>
        </p:spPr>
        <p:txBody>
          <a:bodyPr lIns="1080000" tIns="0" bIns="0" anchor="ctr"/>
          <a:lstStyle>
            <a:lvl1pPr marL="0" indent="0" algn="l">
              <a:buNone/>
              <a:defRPr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and Drop Photo </a:t>
            </a:r>
            <a:br>
              <a:rPr lang="en-US" noProof="0" dirty="0"/>
            </a:br>
            <a:r>
              <a:rPr lang="en-US" noProof="0" dirty="0"/>
              <a:t>then Send to Back for overlay effect</a:t>
            </a:r>
          </a:p>
        </p:txBody>
      </p:sp>
      <p:sp>
        <p:nvSpPr>
          <p:cNvPr id="24" name="Rectangle 23">
            <a:extLst>
              <a:ext uri="{FF2B5EF4-FFF2-40B4-BE49-F238E27FC236}">
                <a16:creationId xmlns:a16="http://schemas.microsoft.com/office/drawing/2014/main" id="{4EDCBE8D-BCDE-43F2-9C37-386C3705A5C2}"/>
              </a:ext>
            </a:extLst>
          </p:cNvPr>
          <p:cNvSpPr/>
          <p:nvPr userDrawn="1"/>
        </p:nvSpPr>
        <p:spPr>
          <a:xfrm>
            <a:off x="5277678" y="136800"/>
            <a:ext cx="5676382" cy="6584675"/>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8AC2952E-380C-48F5-9C93-B1EB0713EF3E}"/>
              </a:ext>
            </a:extLst>
          </p:cNvPr>
          <p:cNvSpPr/>
          <p:nvPr userDrawn="1"/>
        </p:nvSpPr>
        <p:spPr>
          <a:xfrm rot="5400000">
            <a:off x="-3360737" y="3360737"/>
            <a:ext cx="6858000"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C783424E-B9B3-4D58-988A-26DEDF734F4E}"/>
              </a:ext>
            </a:extLst>
          </p:cNvPr>
          <p:cNvSpPr/>
          <p:nvPr userDrawn="1"/>
        </p:nvSpPr>
        <p:spPr>
          <a:xfrm>
            <a:off x="0" y="0"/>
            <a:ext cx="10954058"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7332BBED-D126-4DCA-9557-B488A96E405F}"/>
              </a:ext>
            </a:extLst>
          </p:cNvPr>
          <p:cNvSpPr/>
          <p:nvPr userDrawn="1"/>
        </p:nvSpPr>
        <p:spPr>
          <a:xfrm>
            <a:off x="0" y="6721475"/>
            <a:ext cx="10954058"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573044" y="3674372"/>
            <a:ext cx="5085650" cy="1870007"/>
          </a:xfrm>
        </p:spPr>
        <p:txBody>
          <a:bodyPr anchor="b"/>
          <a:lstStyle>
            <a:lvl1pPr algn="r">
              <a:defRPr sz="4500">
                <a:solidFill>
                  <a:schemeClr val="bg1"/>
                </a:solidFill>
              </a:defRPr>
            </a:lvl1pPr>
          </a:lstStyle>
          <a:p>
            <a:r>
              <a:rPr lang="en-US" noProof="0"/>
              <a:t>Click to edit your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5573044" y="5711550"/>
            <a:ext cx="5085650" cy="69166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arge Numbers Option 1">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73AE6F-1F65-4C50-B8BB-3CE8E3C02F5E}"/>
              </a:ext>
            </a:extLst>
          </p:cNvPr>
          <p:cNvSpPr>
            <a:spLocks noGrp="1"/>
          </p:cNvSpPr>
          <p:nvPr>
            <p:ph type="title"/>
          </p:nvPr>
        </p:nvSpPr>
        <p:spPr>
          <a:xfrm>
            <a:off x="432000" y="432000"/>
            <a:ext cx="10143235" cy="432000"/>
          </a:xfrm>
        </p:spPr>
        <p:txBody>
          <a:bodyPr/>
          <a:lstStyle/>
          <a:p>
            <a:r>
              <a:rPr lang="en-US" noProof="0" smtClean="0"/>
              <a:t>Click to edit Master title style</a:t>
            </a:r>
            <a:endParaRPr lang="en-US" noProof="0"/>
          </a:p>
        </p:txBody>
      </p:sp>
      <p:sp>
        <p:nvSpPr>
          <p:cNvPr id="14" name="Text Placeholder 4">
            <a:extLst>
              <a:ext uri="{FF2B5EF4-FFF2-40B4-BE49-F238E27FC236}">
                <a16:creationId xmlns:a16="http://schemas.microsoft.com/office/drawing/2014/main" id="{C0299E33-978D-4B8A-9AC7-FC3F151DAC3D}"/>
              </a:ext>
            </a:extLst>
          </p:cNvPr>
          <p:cNvSpPr>
            <a:spLocks noGrp="1"/>
          </p:cNvSpPr>
          <p:nvPr>
            <p:ph type="body" sz="quarter" idx="17" hasCustomPrompt="1"/>
          </p:nvPr>
        </p:nvSpPr>
        <p:spPr>
          <a:xfrm>
            <a:off x="431800" y="1008000"/>
            <a:ext cx="10144125"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1616210" y="2143124"/>
            <a:ext cx="3069500" cy="997168"/>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1631968" y="3314505"/>
            <a:ext cx="3069500" cy="305190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753360" y="2143124"/>
            <a:ext cx="3069500" cy="1008000"/>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stStyle>
          <a:p>
            <a:pPr lvl="0"/>
            <a:r>
              <a:rPr lang="en-US" noProof="0"/>
              <a:t>2</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753360" y="3314701"/>
            <a:ext cx="3069500" cy="305119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15" name="Slide Number Placeholder 6">
            <a:extLst>
              <a:ext uri="{FF2B5EF4-FFF2-40B4-BE49-F238E27FC236}">
                <a16:creationId xmlns:a16="http://schemas.microsoft.com/office/drawing/2014/main" id="{03A8A6E9-DFE7-C84C-8C6D-E32D8A663AA6}"/>
              </a:ext>
            </a:extLst>
          </p:cNvPr>
          <p:cNvSpPr>
            <a:spLocks noGrp="1"/>
          </p:cNvSpPr>
          <p:nvPr>
            <p:ph type="sldNum" sz="quarter" idx="18"/>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472371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arge Numbers 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smtClean="0"/>
              <a:t>Click to edit Master title style</a:t>
            </a:r>
            <a:endParaRPr lang="en-US" noProof="0"/>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800" y="1008000"/>
            <a:ext cx="10144125"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6" name="Text Placeholder 3">
            <a:extLst>
              <a:ext uri="{FF2B5EF4-FFF2-40B4-BE49-F238E27FC236}">
                <a16:creationId xmlns:a16="http://schemas.microsoft.com/office/drawing/2014/main" id="{AD3903B4-7169-4D4B-A4EE-98E908F47924}"/>
              </a:ext>
            </a:extLst>
          </p:cNvPr>
          <p:cNvSpPr>
            <a:spLocks noGrp="1"/>
          </p:cNvSpPr>
          <p:nvPr>
            <p:ph type="body" sz="quarter" idx="27" hasCustomPrompt="1"/>
          </p:nvPr>
        </p:nvSpPr>
        <p:spPr>
          <a:xfrm>
            <a:off x="431800" y="1593150"/>
            <a:ext cx="4348065" cy="4348065"/>
          </a:xfrm>
          <a:prstGeom prst="ellipse">
            <a:avLst/>
          </a:prstGeom>
          <a:solidFill>
            <a:schemeClr val="accent1">
              <a:alpha val="10000"/>
            </a:schemeClr>
          </a:solidFill>
          <a:ln>
            <a:solidFill>
              <a:schemeClr val="accent1"/>
            </a:solidFill>
          </a:ln>
        </p:spPr>
        <p:txBody>
          <a:bodyPr anchor="ctr"/>
          <a:lstStyle>
            <a:lvl1pPr marL="0" indent="0" algn="ctr">
              <a:buNone/>
              <a:defRPr sz="1800">
                <a:solidFill>
                  <a:schemeClr val="tx1">
                    <a:lumMod val="75000"/>
                    <a:lumOff val="25000"/>
                  </a:schemeClr>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10" name="Text Placeholder 3">
            <a:extLst>
              <a:ext uri="{FF2B5EF4-FFF2-40B4-BE49-F238E27FC236}">
                <a16:creationId xmlns:a16="http://schemas.microsoft.com/office/drawing/2014/main" id="{96BEA54F-1538-4369-953E-48143E778A0C}"/>
              </a:ext>
            </a:extLst>
          </p:cNvPr>
          <p:cNvSpPr>
            <a:spLocks noGrp="1"/>
          </p:cNvSpPr>
          <p:nvPr>
            <p:ph type="body" sz="quarter" idx="30" hasCustomPrompt="1"/>
          </p:nvPr>
        </p:nvSpPr>
        <p:spPr>
          <a:xfrm>
            <a:off x="1200023" y="2205688"/>
            <a:ext cx="2811618" cy="1440000"/>
          </a:xfrm>
          <a:prstGeom prst="rect">
            <a:avLst/>
          </a:prstGeom>
          <a:noFill/>
        </p:spPr>
        <p:txBody>
          <a:bodyPr anchor="b"/>
          <a:lstStyle>
            <a:lvl1pPr marL="0" indent="0" algn="ctr">
              <a:spcBef>
                <a:spcPts val="0"/>
              </a:spcBef>
              <a:spcAft>
                <a:spcPts val="0"/>
              </a:spcAft>
              <a:buNone/>
              <a:defRPr sz="6600" b="1">
                <a:solidFill>
                  <a:schemeClr val="tx1">
                    <a:lumMod val="75000"/>
                    <a:lumOff val="25000"/>
                  </a:schemeClr>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3" name="Content Placeholder 3">
            <a:extLst>
              <a:ext uri="{FF2B5EF4-FFF2-40B4-BE49-F238E27FC236}">
                <a16:creationId xmlns:a16="http://schemas.microsoft.com/office/drawing/2014/main" id="{A7461332-515F-423E-992A-19C7845D0A7E}"/>
              </a:ext>
            </a:extLst>
          </p:cNvPr>
          <p:cNvSpPr>
            <a:spLocks noGrp="1"/>
          </p:cNvSpPr>
          <p:nvPr>
            <p:ph sz="half" idx="2" hasCustomPrompt="1"/>
          </p:nvPr>
        </p:nvSpPr>
        <p:spPr>
          <a:xfrm>
            <a:off x="1615832"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8" name="Text Placeholder 9">
            <a:extLst>
              <a:ext uri="{FF2B5EF4-FFF2-40B4-BE49-F238E27FC236}">
                <a16:creationId xmlns:a16="http://schemas.microsoft.com/office/drawing/2014/main" id="{35BD4359-D385-4BCD-B33E-EF9B611693CD}"/>
              </a:ext>
            </a:extLst>
          </p:cNvPr>
          <p:cNvSpPr>
            <a:spLocks noGrp="1"/>
          </p:cNvSpPr>
          <p:nvPr>
            <p:ph type="body" sz="quarter" idx="28" hasCustomPrompt="1"/>
          </p:nvPr>
        </p:nvSpPr>
        <p:spPr>
          <a:xfrm>
            <a:off x="4123559" y="1864921"/>
            <a:ext cx="3804522" cy="3804522"/>
          </a:xfrm>
          <a:prstGeom prst="ellipse">
            <a:avLst/>
          </a:prstGeom>
          <a:solidFill>
            <a:schemeClr val="accent2">
              <a:alpha val="10000"/>
            </a:schemeClr>
          </a:solidFill>
          <a:ln>
            <a:solidFill>
              <a:schemeClr val="accent2"/>
            </a:solidFill>
          </a:ln>
        </p:spPr>
        <p:txBody>
          <a:bodyPr vert="horz" lIns="0" tIns="0" rIns="0" bIns="0" rtlCol="0" anchor="ctr">
            <a:noAutofit/>
          </a:bodyPr>
          <a:lstStyle>
            <a:lvl1pPr marL="0" indent="0" algn="ctr">
              <a:buNone/>
              <a:defRPr lang="en-ZA" sz="1800" dirty="0">
                <a:solidFill>
                  <a:schemeClr val="tx1">
                    <a:lumMod val="75000"/>
                    <a:lumOff val="25000"/>
                  </a:schemeClr>
                </a:solidFill>
              </a:defRPr>
            </a:lvl1pPr>
          </a:lstStyle>
          <a:p>
            <a:pPr marL="266700" lvl="0" indent="-266700" algn="ctr"/>
            <a:r>
              <a:rPr lang="en-US" noProof="0"/>
              <a:t>Section Header</a:t>
            </a:r>
          </a:p>
        </p:txBody>
      </p:sp>
      <p:sp>
        <p:nvSpPr>
          <p:cNvPr id="11" name="Text Placeholder 9">
            <a:extLst>
              <a:ext uri="{FF2B5EF4-FFF2-40B4-BE49-F238E27FC236}">
                <a16:creationId xmlns:a16="http://schemas.microsoft.com/office/drawing/2014/main" id="{75AB5322-7A21-47FE-92DA-8B0C974F8FB4}"/>
              </a:ext>
            </a:extLst>
          </p:cNvPr>
          <p:cNvSpPr>
            <a:spLocks noGrp="1"/>
          </p:cNvSpPr>
          <p:nvPr>
            <p:ph type="body" sz="quarter" idx="31" hasCustomPrompt="1"/>
          </p:nvPr>
        </p:nvSpPr>
        <p:spPr>
          <a:xfrm>
            <a:off x="4620011"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tx1">
                    <a:lumMod val="75000"/>
                    <a:lumOff val="25000"/>
                  </a:schemeClr>
                </a:solidFill>
                <a:latin typeface="+mj-lt"/>
                <a:cs typeface="Arial" panose="020B0604020202020204" pitchFamily="34" charset="0"/>
              </a:defRPr>
            </a:lvl1pPr>
          </a:lstStyle>
          <a:p>
            <a:pPr marL="266700" lvl="0" indent="-266700" algn="ctr"/>
            <a:r>
              <a:rPr lang="en-US" noProof="0"/>
              <a:t>2</a:t>
            </a:r>
          </a:p>
        </p:txBody>
      </p:sp>
      <p:sp>
        <p:nvSpPr>
          <p:cNvPr id="14" name="Text Placeholder 5">
            <a:extLst>
              <a:ext uri="{FF2B5EF4-FFF2-40B4-BE49-F238E27FC236}">
                <a16:creationId xmlns:a16="http://schemas.microsoft.com/office/drawing/2014/main" id="{C63BF992-768D-4119-8D4A-65B4E8FF04E5}"/>
              </a:ext>
            </a:extLst>
          </p:cNvPr>
          <p:cNvSpPr>
            <a:spLocks noGrp="1"/>
          </p:cNvSpPr>
          <p:nvPr>
            <p:ph type="body" sz="quarter" idx="33" hasCustomPrompt="1"/>
          </p:nvPr>
        </p:nvSpPr>
        <p:spPr>
          <a:xfrm>
            <a:off x="5035820"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9" name="Text Placeholder 9">
            <a:extLst>
              <a:ext uri="{FF2B5EF4-FFF2-40B4-BE49-F238E27FC236}">
                <a16:creationId xmlns:a16="http://schemas.microsoft.com/office/drawing/2014/main" id="{760B0B05-57EC-42F8-B1E3-6386C1E9C600}"/>
              </a:ext>
            </a:extLst>
          </p:cNvPr>
          <p:cNvSpPr>
            <a:spLocks noGrp="1"/>
          </p:cNvSpPr>
          <p:nvPr>
            <p:ph type="body" sz="quarter" idx="29" hasCustomPrompt="1"/>
          </p:nvPr>
        </p:nvSpPr>
        <p:spPr>
          <a:xfrm>
            <a:off x="7454997" y="2207063"/>
            <a:ext cx="3120238" cy="3120238"/>
          </a:xfrm>
          <a:prstGeom prst="ellipse">
            <a:avLst/>
          </a:prstGeom>
          <a:solidFill>
            <a:schemeClr val="accent3">
              <a:alpha val="10000"/>
            </a:schemeClr>
          </a:solidFill>
          <a:ln>
            <a:solidFill>
              <a:schemeClr val="accent3"/>
            </a:solidFill>
          </a:ln>
        </p:spPr>
        <p:txBody>
          <a:bodyPr vert="horz" lIns="0" tIns="0" rIns="0" bIns="0" rtlCol="0" anchor="ctr">
            <a:noAutofit/>
          </a:bodyPr>
          <a:lstStyle>
            <a:lvl1pPr marL="0" indent="0" algn="ctr">
              <a:buNone/>
              <a:defRPr lang="en-ZA" sz="1800" dirty="0">
                <a:solidFill>
                  <a:schemeClr val="tx1">
                    <a:lumMod val="75000"/>
                    <a:lumOff val="25000"/>
                  </a:schemeClr>
                </a:solidFill>
              </a:defRPr>
            </a:lvl1pPr>
          </a:lstStyle>
          <a:p>
            <a:pPr marL="266700" lvl="0" indent="-266700" algn="ctr"/>
            <a:r>
              <a:rPr lang="en-US" noProof="0"/>
              <a:t>Section Header</a:t>
            </a:r>
          </a:p>
        </p:txBody>
      </p:sp>
      <p:sp>
        <p:nvSpPr>
          <p:cNvPr id="12" name="Text Placeholder 9">
            <a:extLst>
              <a:ext uri="{FF2B5EF4-FFF2-40B4-BE49-F238E27FC236}">
                <a16:creationId xmlns:a16="http://schemas.microsoft.com/office/drawing/2014/main" id="{A68AE188-594C-409F-8B57-C0CFFAFC9AB8}"/>
              </a:ext>
            </a:extLst>
          </p:cNvPr>
          <p:cNvSpPr>
            <a:spLocks noGrp="1"/>
          </p:cNvSpPr>
          <p:nvPr>
            <p:ph type="body" sz="quarter" idx="32" hasCustomPrompt="1"/>
          </p:nvPr>
        </p:nvSpPr>
        <p:spPr>
          <a:xfrm>
            <a:off x="7763617"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tx1">
                    <a:lumMod val="75000"/>
                    <a:lumOff val="25000"/>
                  </a:schemeClr>
                </a:solidFill>
                <a:latin typeface="+mj-lt"/>
                <a:cs typeface="Arial" panose="020B0604020202020204" pitchFamily="34" charset="0"/>
              </a:defRPr>
            </a:lvl1pPr>
          </a:lstStyle>
          <a:p>
            <a:pPr marL="266700" lvl="0" indent="-266700" algn="ctr"/>
            <a:r>
              <a:rPr lang="en-US" noProof="0"/>
              <a:t>3</a:t>
            </a:r>
          </a:p>
        </p:txBody>
      </p:sp>
      <p:sp>
        <p:nvSpPr>
          <p:cNvPr id="15" name="Text Placeholder 9">
            <a:extLst>
              <a:ext uri="{FF2B5EF4-FFF2-40B4-BE49-F238E27FC236}">
                <a16:creationId xmlns:a16="http://schemas.microsoft.com/office/drawing/2014/main" id="{ED698B85-CFF0-4F09-8E8A-BCAEC5056233}"/>
              </a:ext>
            </a:extLst>
          </p:cNvPr>
          <p:cNvSpPr>
            <a:spLocks noGrp="1"/>
          </p:cNvSpPr>
          <p:nvPr>
            <p:ph type="body" sz="quarter" idx="34" hasCustomPrompt="1"/>
          </p:nvPr>
        </p:nvSpPr>
        <p:spPr>
          <a:xfrm>
            <a:off x="8025116"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16" name="Slide Number Placeholder 6">
            <a:extLst>
              <a:ext uri="{FF2B5EF4-FFF2-40B4-BE49-F238E27FC236}">
                <a16:creationId xmlns:a16="http://schemas.microsoft.com/office/drawing/2014/main" id="{40258D63-D809-EE49-BCDD-8D6306004AEE}"/>
              </a:ext>
            </a:extLst>
          </p:cNvPr>
          <p:cNvSpPr>
            <a:spLocks noGrp="1"/>
          </p:cNvSpPr>
          <p:nvPr>
            <p:ph type="sldNum" sz="quarter" idx="35"/>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3877649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Market Spa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smtClean="0"/>
              <a:t>Click to edit Master title style</a:t>
            </a:r>
            <a:endParaRPr lang="en-US" noProof="0"/>
          </a:p>
        </p:txBody>
      </p:sp>
      <p:cxnSp>
        <p:nvCxnSpPr>
          <p:cNvPr id="6" name="Straight Connector 5">
            <a:extLst>
              <a:ext uri="{FF2B5EF4-FFF2-40B4-BE49-F238E27FC236}">
                <a16:creationId xmlns:a16="http://schemas.microsoft.com/office/drawing/2014/main" id="{E09B4ACC-E72E-450B-88FA-710ECDE6548D}"/>
              </a:ext>
            </a:extLst>
          </p:cNvPr>
          <p:cNvCxnSpPr/>
          <p:nvPr userDrawn="1"/>
        </p:nvCxnSpPr>
        <p:spPr>
          <a:xfrm>
            <a:off x="5503617" y="1406251"/>
            <a:ext cx="0" cy="4493319"/>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1419610-8183-4044-A08A-8F6940C6AC9B}"/>
              </a:ext>
            </a:extLst>
          </p:cNvPr>
          <p:cNvCxnSpPr>
            <a:cxnSpLocks/>
          </p:cNvCxnSpPr>
          <p:nvPr userDrawn="1"/>
        </p:nvCxnSpPr>
        <p:spPr>
          <a:xfrm flipH="1">
            <a:off x="432000" y="3652910"/>
            <a:ext cx="10143235"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C28012CA-9AC6-43EF-965E-2A6886FA2CF8}"/>
              </a:ext>
            </a:extLst>
          </p:cNvPr>
          <p:cNvSpPr>
            <a:spLocks noGrp="1"/>
          </p:cNvSpPr>
          <p:nvPr>
            <p:ph type="body" sz="quarter" idx="14" hasCustomPrompt="1"/>
          </p:nvPr>
        </p:nvSpPr>
        <p:spPr>
          <a:xfrm>
            <a:off x="4513617" y="1069941"/>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0" name="Text Placeholder 5">
            <a:extLst>
              <a:ext uri="{FF2B5EF4-FFF2-40B4-BE49-F238E27FC236}">
                <a16:creationId xmlns:a16="http://schemas.microsoft.com/office/drawing/2014/main" id="{C5861664-5B54-4F47-BF93-4FC02E6A1BC2}"/>
              </a:ext>
            </a:extLst>
          </p:cNvPr>
          <p:cNvSpPr>
            <a:spLocks noGrp="1"/>
          </p:cNvSpPr>
          <p:nvPr>
            <p:ph type="body" sz="quarter" idx="15" hasCustomPrompt="1"/>
          </p:nvPr>
        </p:nvSpPr>
        <p:spPr>
          <a:xfrm>
            <a:off x="4513617" y="5983879"/>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1" name="Text Placeholder 5">
            <a:extLst>
              <a:ext uri="{FF2B5EF4-FFF2-40B4-BE49-F238E27FC236}">
                <a16:creationId xmlns:a16="http://schemas.microsoft.com/office/drawing/2014/main" id="{1C13C39D-FED7-4CC0-A4B2-3813B16FF308}"/>
              </a:ext>
            </a:extLst>
          </p:cNvPr>
          <p:cNvSpPr>
            <a:spLocks noGrp="1"/>
          </p:cNvSpPr>
          <p:nvPr>
            <p:ph type="body" sz="quarter" idx="16" hasCustomPrompt="1"/>
          </p:nvPr>
        </p:nvSpPr>
        <p:spPr>
          <a:xfrm>
            <a:off x="432000" y="3354600"/>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2" name="Text Placeholder 5">
            <a:extLst>
              <a:ext uri="{FF2B5EF4-FFF2-40B4-BE49-F238E27FC236}">
                <a16:creationId xmlns:a16="http://schemas.microsoft.com/office/drawing/2014/main" id="{056B4554-0DA9-4087-850E-209049BEFC4B}"/>
              </a:ext>
            </a:extLst>
          </p:cNvPr>
          <p:cNvSpPr>
            <a:spLocks noGrp="1"/>
          </p:cNvSpPr>
          <p:nvPr>
            <p:ph type="body" sz="quarter" idx="17" hasCustomPrompt="1"/>
          </p:nvPr>
        </p:nvSpPr>
        <p:spPr>
          <a:xfrm>
            <a:off x="8595235" y="3354600"/>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13" name="Slide Number Placeholder 6">
            <a:extLst>
              <a:ext uri="{FF2B5EF4-FFF2-40B4-BE49-F238E27FC236}">
                <a16:creationId xmlns:a16="http://schemas.microsoft.com/office/drawing/2014/main" id="{AA059022-81BB-3141-9DC1-6E855A13A2D0}"/>
              </a:ext>
            </a:extLst>
          </p:cNvPr>
          <p:cNvSpPr>
            <a:spLocks noGrp="1"/>
          </p:cNvSpPr>
          <p:nvPr>
            <p:ph type="sldNum" sz="quarter" idx="18"/>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2430366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 Col Box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a:xfrm>
            <a:off x="432000" y="432000"/>
            <a:ext cx="10143235" cy="432000"/>
          </a:xfrm>
        </p:spPr>
        <p:txBody>
          <a:bodyPr/>
          <a:lstStyle>
            <a:lvl1pPr>
              <a:defRPr>
                <a:solidFill>
                  <a:schemeClr val="tx1">
                    <a:lumMod val="75000"/>
                    <a:lumOff val="25000"/>
                  </a:schemeClr>
                </a:solidFill>
              </a:defRPr>
            </a:lvl1pPr>
          </a:lstStyle>
          <a:p>
            <a:r>
              <a:rPr lang="en-US" noProof="0" smtClean="0"/>
              <a:t>Click to edit Master title style</a:t>
            </a:r>
            <a:endParaRPr lang="en-US" noProof="0"/>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800" y="1008000"/>
            <a:ext cx="10144125"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0" name="Content Placeholder 2">
            <a:extLst>
              <a:ext uri="{FF2B5EF4-FFF2-40B4-BE49-F238E27FC236}">
                <a16:creationId xmlns:a16="http://schemas.microsoft.com/office/drawing/2014/main" id="{553B9F09-9E9C-4307-BB4B-33A20282D9A2}"/>
              </a:ext>
            </a:extLst>
          </p:cNvPr>
          <p:cNvSpPr>
            <a:spLocks noGrp="1"/>
          </p:cNvSpPr>
          <p:nvPr>
            <p:ph idx="1" hasCustomPrompt="1"/>
          </p:nvPr>
        </p:nvSpPr>
        <p:spPr>
          <a:xfrm>
            <a:off x="432000" y="1728000"/>
            <a:ext cx="2919633" cy="720000"/>
          </a:xfrm>
          <a:solidFill>
            <a:schemeClr val="tx1">
              <a:lumMod val="75000"/>
              <a:lumOff val="25000"/>
            </a:schemeClr>
          </a:solidFill>
          <a:ln w="28575">
            <a:solidFill>
              <a:schemeClr val="accent1"/>
            </a:solidFill>
          </a:ln>
        </p:spPr>
        <p:txBody>
          <a:bodyPr lIns="108000" tIns="36000" rIns="108000" bIns="36000" anchor="ctr"/>
          <a:lstStyle>
            <a:lvl1pPr marL="0" indent="0" algn="ctr">
              <a:buNone/>
              <a:defRPr>
                <a:solidFill>
                  <a:schemeClr val="bg1"/>
                </a:solidFill>
              </a:defRPr>
            </a:lvl1pPr>
          </a:lstStyle>
          <a:p>
            <a:pPr lvl="0"/>
            <a:r>
              <a:rPr lang="en-US" noProof="0"/>
              <a:t>Section 1 Title</a:t>
            </a:r>
          </a:p>
        </p:txBody>
      </p:sp>
      <p:sp>
        <p:nvSpPr>
          <p:cNvPr id="6" name="Content Placeholder 2">
            <a:extLst>
              <a:ext uri="{FF2B5EF4-FFF2-40B4-BE49-F238E27FC236}">
                <a16:creationId xmlns:a16="http://schemas.microsoft.com/office/drawing/2014/main" id="{D79DF38F-893A-4CE0-B168-9FAA1D01B8D7}"/>
              </a:ext>
            </a:extLst>
          </p:cNvPr>
          <p:cNvSpPr>
            <a:spLocks noGrp="1"/>
          </p:cNvSpPr>
          <p:nvPr>
            <p:ph idx="14" hasCustomPrompt="1"/>
          </p:nvPr>
        </p:nvSpPr>
        <p:spPr>
          <a:xfrm>
            <a:off x="432000" y="2448000"/>
            <a:ext cx="2919633"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Freeform: Shape 13" title="Arrow">
            <a:extLst>
              <a:ext uri="{FF2B5EF4-FFF2-40B4-BE49-F238E27FC236}">
                <a16:creationId xmlns:a16="http://schemas.microsoft.com/office/drawing/2014/main" id="{02DBE11B-8F8E-48E5-9449-E6E9E355DA0F}"/>
              </a:ext>
            </a:extLst>
          </p:cNvPr>
          <p:cNvSpPr/>
          <p:nvPr userDrawn="1"/>
        </p:nvSpPr>
        <p:spPr>
          <a:xfrm flipH="1">
            <a:off x="3570526" y="1945687"/>
            <a:ext cx="254382" cy="284625"/>
          </a:xfrm>
          <a:custGeom>
            <a:avLst/>
            <a:gdLst>
              <a:gd name="connsiteX0" fmla="*/ 971574 w 1172492"/>
              <a:gd name="connsiteY0" fmla="*/ 1363 h 1311889"/>
              <a:gd name="connsiteX1" fmla="*/ 1149708 w 1172492"/>
              <a:gd name="connsiteY1" fmla="*/ 90029 h 1311889"/>
              <a:gd name="connsiteX2" fmla="*/ 1172490 w 1172492"/>
              <a:gd name="connsiteY2" fmla="*/ 157779 h 1311889"/>
              <a:gd name="connsiteX3" fmla="*/ 1171406 w 1172492"/>
              <a:gd name="connsiteY3" fmla="*/ 173319 h 1311889"/>
              <a:gd name="connsiteX4" fmla="*/ 1172000 w 1172492"/>
              <a:gd name="connsiteY4" fmla="*/ 173319 h 1311889"/>
              <a:gd name="connsiteX5" fmla="*/ 1172000 w 1172492"/>
              <a:gd name="connsiteY5" fmla="*/ 1147057 h 1311889"/>
              <a:gd name="connsiteX6" fmla="*/ 1172492 w 1172492"/>
              <a:gd name="connsiteY6" fmla="*/ 1154110 h 1311889"/>
              <a:gd name="connsiteX7" fmla="*/ 1172000 w 1172492"/>
              <a:gd name="connsiteY7" fmla="*/ 1155572 h 1311889"/>
              <a:gd name="connsiteX8" fmla="*/ 1172000 w 1172492"/>
              <a:gd name="connsiteY8" fmla="*/ 1156775 h 1311889"/>
              <a:gd name="connsiteX9" fmla="*/ 1171596 w 1172492"/>
              <a:gd name="connsiteY9" fmla="*/ 1156775 h 1311889"/>
              <a:gd name="connsiteX10" fmla="*/ 1149710 w 1172492"/>
              <a:gd name="connsiteY10" fmla="*/ 1221860 h 1311889"/>
              <a:gd name="connsiteX11" fmla="*/ 903826 w 1172492"/>
              <a:gd name="connsiteY11" fmla="*/ 1287744 h 1311889"/>
              <a:gd name="connsiteX12" fmla="*/ 88669 w 1172492"/>
              <a:gd name="connsiteY12" fmla="*/ 817113 h 1311889"/>
              <a:gd name="connsiteX13" fmla="*/ 4802 w 1172492"/>
              <a:gd name="connsiteY13" fmla="*/ 707817 h 1311889"/>
              <a:gd name="connsiteX14" fmla="*/ 2987 w 1172492"/>
              <a:gd name="connsiteY14" fmla="*/ 681795 h 1311889"/>
              <a:gd name="connsiteX15" fmla="*/ 0 w 1172492"/>
              <a:gd name="connsiteY15" fmla="*/ 672910 h 1311889"/>
              <a:gd name="connsiteX16" fmla="*/ 1184 w 1172492"/>
              <a:gd name="connsiteY16" fmla="*/ 655930 h 1311889"/>
              <a:gd name="connsiteX17" fmla="*/ 2 w 1172492"/>
              <a:gd name="connsiteY17" fmla="*/ 638979 h 1311889"/>
              <a:gd name="connsiteX18" fmla="*/ 2984 w 1172492"/>
              <a:gd name="connsiteY18" fmla="*/ 630110 h 1311889"/>
              <a:gd name="connsiteX19" fmla="*/ 4800 w 1172492"/>
              <a:gd name="connsiteY19" fmla="*/ 604073 h 1311889"/>
              <a:gd name="connsiteX20" fmla="*/ 88667 w 1172492"/>
              <a:gd name="connsiteY20" fmla="*/ 494775 h 1311889"/>
              <a:gd name="connsiteX21" fmla="*/ 903824 w 1172492"/>
              <a:gd name="connsiteY21" fmla="*/ 24144 h 1311889"/>
              <a:gd name="connsiteX22" fmla="*/ 971574 w 1172492"/>
              <a:gd name="connsiteY22" fmla="*/ 1363 h 13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492" h="1311889">
                <a:moveTo>
                  <a:pt x="971574" y="1363"/>
                </a:moveTo>
                <a:cubicBezTo>
                  <a:pt x="1041186" y="-7275"/>
                  <a:pt x="1112429" y="25460"/>
                  <a:pt x="1149708" y="90029"/>
                </a:cubicBezTo>
                <a:cubicBezTo>
                  <a:pt x="1162135" y="111552"/>
                  <a:pt x="1169611" y="134575"/>
                  <a:pt x="1172490" y="157779"/>
                </a:cubicBezTo>
                <a:lnTo>
                  <a:pt x="1171406" y="173319"/>
                </a:lnTo>
                <a:lnTo>
                  <a:pt x="1172000" y="173319"/>
                </a:lnTo>
                <a:lnTo>
                  <a:pt x="1172000" y="1147057"/>
                </a:lnTo>
                <a:lnTo>
                  <a:pt x="1172492" y="1154110"/>
                </a:lnTo>
                <a:lnTo>
                  <a:pt x="1172000" y="1155572"/>
                </a:lnTo>
                <a:lnTo>
                  <a:pt x="1172000" y="1156775"/>
                </a:lnTo>
                <a:lnTo>
                  <a:pt x="1171596" y="1156775"/>
                </a:lnTo>
                <a:lnTo>
                  <a:pt x="1149710" y="1221860"/>
                </a:lnTo>
                <a:cubicBezTo>
                  <a:pt x="1100005" y="1307952"/>
                  <a:pt x="989918" y="1337450"/>
                  <a:pt x="903826" y="1287744"/>
                </a:cubicBezTo>
                <a:lnTo>
                  <a:pt x="88669" y="817113"/>
                </a:lnTo>
                <a:cubicBezTo>
                  <a:pt x="45622" y="792261"/>
                  <a:pt x="16725" y="752313"/>
                  <a:pt x="4802" y="707817"/>
                </a:cubicBezTo>
                <a:lnTo>
                  <a:pt x="2987" y="681795"/>
                </a:lnTo>
                <a:lnTo>
                  <a:pt x="0" y="672910"/>
                </a:lnTo>
                <a:lnTo>
                  <a:pt x="1184" y="655930"/>
                </a:lnTo>
                <a:lnTo>
                  <a:pt x="2" y="638979"/>
                </a:lnTo>
                <a:lnTo>
                  <a:pt x="2984" y="630110"/>
                </a:lnTo>
                <a:lnTo>
                  <a:pt x="4800" y="604073"/>
                </a:lnTo>
                <a:cubicBezTo>
                  <a:pt x="16723" y="559576"/>
                  <a:pt x="45621" y="519628"/>
                  <a:pt x="88667" y="494775"/>
                </a:cubicBezTo>
                <a:lnTo>
                  <a:pt x="903824" y="24144"/>
                </a:lnTo>
                <a:cubicBezTo>
                  <a:pt x="925347" y="11718"/>
                  <a:pt x="948370" y="4242"/>
                  <a:pt x="971574" y="1363"/>
                </a:cubicBezTo>
                <a:close/>
              </a:path>
            </a:pathLst>
          </a:custGeom>
          <a:noFill/>
          <a:ln w="25400" cap="rnd">
            <a:solidFill>
              <a:srgbClr val="4B4B4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Content Placeholder 2">
            <a:extLst>
              <a:ext uri="{FF2B5EF4-FFF2-40B4-BE49-F238E27FC236}">
                <a16:creationId xmlns:a16="http://schemas.microsoft.com/office/drawing/2014/main" id="{707C52DD-FDE4-4BF6-B79B-3095E2927247}"/>
              </a:ext>
            </a:extLst>
          </p:cNvPr>
          <p:cNvSpPr>
            <a:spLocks noGrp="1"/>
          </p:cNvSpPr>
          <p:nvPr>
            <p:ph idx="17" hasCustomPrompt="1"/>
          </p:nvPr>
        </p:nvSpPr>
        <p:spPr>
          <a:xfrm>
            <a:off x="4043801" y="1728000"/>
            <a:ext cx="2919633" cy="720000"/>
          </a:xfrm>
          <a:solidFill>
            <a:schemeClr val="tx1">
              <a:lumMod val="75000"/>
              <a:lumOff val="25000"/>
            </a:schemeClr>
          </a:solidFill>
          <a:ln w="28575">
            <a:solidFill>
              <a:schemeClr val="accent2"/>
            </a:solidFill>
          </a:ln>
        </p:spPr>
        <p:txBody>
          <a:bodyPr lIns="108000" tIns="36000" rIns="108000" bIns="36000" anchor="ctr"/>
          <a:lstStyle>
            <a:lvl1pPr marL="0" indent="0" algn="ctr">
              <a:buNone/>
              <a:defRPr>
                <a:solidFill>
                  <a:schemeClr val="bg1"/>
                </a:solidFill>
              </a:defRPr>
            </a:lvl1pPr>
          </a:lstStyle>
          <a:p>
            <a:pPr lvl="0"/>
            <a:r>
              <a:rPr lang="en-US" noProof="0"/>
              <a:t>Section 2 Title</a:t>
            </a:r>
          </a:p>
        </p:txBody>
      </p:sp>
      <p:sp>
        <p:nvSpPr>
          <p:cNvPr id="8" name="Content Placeholder 2">
            <a:extLst>
              <a:ext uri="{FF2B5EF4-FFF2-40B4-BE49-F238E27FC236}">
                <a16:creationId xmlns:a16="http://schemas.microsoft.com/office/drawing/2014/main" id="{22F46232-3721-4BC5-BEB7-E61D878D79FA}"/>
              </a:ext>
            </a:extLst>
          </p:cNvPr>
          <p:cNvSpPr>
            <a:spLocks noGrp="1"/>
          </p:cNvSpPr>
          <p:nvPr>
            <p:ph idx="15" hasCustomPrompt="1"/>
          </p:nvPr>
        </p:nvSpPr>
        <p:spPr>
          <a:xfrm>
            <a:off x="4043801" y="2448000"/>
            <a:ext cx="2919633"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Freeform: Shape 14" title="Arrow">
            <a:extLst>
              <a:ext uri="{FF2B5EF4-FFF2-40B4-BE49-F238E27FC236}">
                <a16:creationId xmlns:a16="http://schemas.microsoft.com/office/drawing/2014/main" id="{6EF06703-92AF-44B7-8CE1-044DD2093118}"/>
              </a:ext>
            </a:extLst>
          </p:cNvPr>
          <p:cNvSpPr/>
          <p:nvPr userDrawn="1"/>
        </p:nvSpPr>
        <p:spPr>
          <a:xfrm flipH="1">
            <a:off x="7182327" y="1945687"/>
            <a:ext cx="254382" cy="284625"/>
          </a:xfrm>
          <a:custGeom>
            <a:avLst/>
            <a:gdLst>
              <a:gd name="connsiteX0" fmla="*/ 971574 w 1172492"/>
              <a:gd name="connsiteY0" fmla="*/ 1363 h 1311889"/>
              <a:gd name="connsiteX1" fmla="*/ 1149708 w 1172492"/>
              <a:gd name="connsiteY1" fmla="*/ 90029 h 1311889"/>
              <a:gd name="connsiteX2" fmla="*/ 1172490 w 1172492"/>
              <a:gd name="connsiteY2" fmla="*/ 157779 h 1311889"/>
              <a:gd name="connsiteX3" fmla="*/ 1171406 w 1172492"/>
              <a:gd name="connsiteY3" fmla="*/ 173319 h 1311889"/>
              <a:gd name="connsiteX4" fmla="*/ 1172000 w 1172492"/>
              <a:gd name="connsiteY4" fmla="*/ 173319 h 1311889"/>
              <a:gd name="connsiteX5" fmla="*/ 1172000 w 1172492"/>
              <a:gd name="connsiteY5" fmla="*/ 1147057 h 1311889"/>
              <a:gd name="connsiteX6" fmla="*/ 1172492 w 1172492"/>
              <a:gd name="connsiteY6" fmla="*/ 1154110 h 1311889"/>
              <a:gd name="connsiteX7" fmla="*/ 1172000 w 1172492"/>
              <a:gd name="connsiteY7" fmla="*/ 1155572 h 1311889"/>
              <a:gd name="connsiteX8" fmla="*/ 1172000 w 1172492"/>
              <a:gd name="connsiteY8" fmla="*/ 1156775 h 1311889"/>
              <a:gd name="connsiteX9" fmla="*/ 1171596 w 1172492"/>
              <a:gd name="connsiteY9" fmla="*/ 1156775 h 1311889"/>
              <a:gd name="connsiteX10" fmla="*/ 1149710 w 1172492"/>
              <a:gd name="connsiteY10" fmla="*/ 1221860 h 1311889"/>
              <a:gd name="connsiteX11" fmla="*/ 903826 w 1172492"/>
              <a:gd name="connsiteY11" fmla="*/ 1287744 h 1311889"/>
              <a:gd name="connsiteX12" fmla="*/ 88669 w 1172492"/>
              <a:gd name="connsiteY12" fmla="*/ 817113 h 1311889"/>
              <a:gd name="connsiteX13" fmla="*/ 4802 w 1172492"/>
              <a:gd name="connsiteY13" fmla="*/ 707817 h 1311889"/>
              <a:gd name="connsiteX14" fmla="*/ 2987 w 1172492"/>
              <a:gd name="connsiteY14" fmla="*/ 681795 h 1311889"/>
              <a:gd name="connsiteX15" fmla="*/ 0 w 1172492"/>
              <a:gd name="connsiteY15" fmla="*/ 672910 h 1311889"/>
              <a:gd name="connsiteX16" fmla="*/ 1184 w 1172492"/>
              <a:gd name="connsiteY16" fmla="*/ 655930 h 1311889"/>
              <a:gd name="connsiteX17" fmla="*/ 2 w 1172492"/>
              <a:gd name="connsiteY17" fmla="*/ 638979 h 1311889"/>
              <a:gd name="connsiteX18" fmla="*/ 2984 w 1172492"/>
              <a:gd name="connsiteY18" fmla="*/ 630110 h 1311889"/>
              <a:gd name="connsiteX19" fmla="*/ 4800 w 1172492"/>
              <a:gd name="connsiteY19" fmla="*/ 604073 h 1311889"/>
              <a:gd name="connsiteX20" fmla="*/ 88667 w 1172492"/>
              <a:gd name="connsiteY20" fmla="*/ 494775 h 1311889"/>
              <a:gd name="connsiteX21" fmla="*/ 903824 w 1172492"/>
              <a:gd name="connsiteY21" fmla="*/ 24144 h 1311889"/>
              <a:gd name="connsiteX22" fmla="*/ 971574 w 1172492"/>
              <a:gd name="connsiteY22" fmla="*/ 1363 h 13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492" h="1311889">
                <a:moveTo>
                  <a:pt x="971574" y="1363"/>
                </a:moveTo>
                <a:cubicBezTo>
                  <a:pt x="1041186" y="-7275"/>
                  <a:pt x="1112429" y="25460"/>
                  <a:pt x="1149708" y="90029"/>
                </a:cubicBezTo>
                <a:cubicBezTo>
                  <a:pt x="1162135" y="111552"/>
                  <a:pt x="1169611" y="134575"/>
                  <a:pt x="1172490" y="157779"/>
                </a:cubicBezTo>
                <a:lnTo>
                  <a:pt x="1171406" y="173319"/>
                </a:lnTo>
                <a:lnTo>
                  <a:pt x="1172000" y="173319"/>
                </a:lnTo>
                <a:lnTo>
                  <a:pt x="1172000" y="1147057"/>
                </a:lnTo>
                <a:lnTo>
                  <a:pt x="1172492" y="1154110"/>
                </a:lnTo>
                <a:lnTo>
                  <a:pt x="1172000" y="1155572"/>
                </a:lnTo>
                <a:lnTo>
                  <a:pt x="1172000" y="1156775"/>
                </a:lnTo>
                <a:lnTo>
                  <a:pt x="1171596" y="1156775"/>
                </a:lnTo>
                <a:lnTo>
                  <a:pt x="1149710" y="1221860"/>
                </a:lnTo>
                <a:cubicBezTo>
                  <a:pt x="1100005" y="1307952"/>
                  <a:pt x="989918" y="1337450"/>
                  <a:pt x="903826" y="1287744"/>
                </a:cubicBezTo>
                <a:lnTo>
                  <a:pt x="88669" y="817113"/>
                </a:lnTo>
                <a:cubicBezTo>
                  <a:pt x="45622" y="792261"/>
                  <a:pt x="16725" y="752313"/>
                  <a:pt x="4802" y="707817"/>
                </a:cubicBezTo>
                <a:lnTo>
                  <a:pt x="2987" y="681795"/>
                </a:lnTo>
                <a:lnTo>
                  <a:pt x="0" y="672910"/>
                </a:lnTo>
                <a:lnTo>
                  <a:pt x="1184" y="655930"/>
                </a:lnTo>
                <a:lnTo>
                  <a:pt x="2" y="638979"/>
                </a:lnTo>
                <a:lnTo>
                  <a:pt x="2984" y="630110"/>
                </a:lnTo>
                <a:lnTo>
                  <a:pt x="4800" y="604073"/>
                </a:lnTo>
                <a:cubicBezTo>
                  <a:pt x="16723" y="559576"/>
                  <a:pt x="45621" y="519628"/>
                  <a:pt x="88667" y="494775"/>
                </a:cubicBezTo>
                <a:lnTo>
                  <a:pt x="903824" y="24144"/>
                </a:lnTo>
                <a:cubicBezTo>
                  <a:pt x="925347" y="11718"/>
                  <a:pt x="948370" y="4242"/>
                  <a:pt x="971574" y="1363"/>
                </a:cubicBezTo>
                <a:close/>
              </a:path>
            </a:pathLst>
          </a:custGeom>
          <a:noFill/>
          <a:ln w="25400" cap="rnd">
            <a:solidFill>
              <a:srgbClr val="4B4B4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Content Placeholder 2">
            <a:extLst>
              <a:ext uri="{FF2B5EF4-FFF2-40B4-BE49-F238E27FC236}">
                <a16:creationId xmlns:a16="http://schemas.microsoft.com/office/drawing/2014/main" id="{DA264641-CE4E-4168-9129-68B9B179A2A8}"/>
              </a:ext>
            </a:extLst>
          </p:cNvPr>
          <p:cNvSpPr>
            <a:spLocks noGrp="1"/>
          </p:cNvSpPr>
          <p:nvPr>
            <p:ph idx="18" hasCustomPrompt="1"/>
          </p:nvPr>
        </p:nvSpPr>
        <p:spPr>
          <a:xfrm>
            <a:off x="7655602" y="1728000"/>
            <a:ext cx="2919633" cy="720000"/>
          </a:xfrm>
          <a:solidFill>
            <a:schemeClr val="tx1">
              <a:lumMod val="75000"/>
              <a:lumOff val="25000"/>
            </a:schemeClr>
          </a:solidFill>
          <a:ln w="28575">
            <a:solidFill>
              <a:schemeClr val="accent3"/>
            </a:solidFill>
          </a:ln>
        </p:spPr>
        <p:txBody>
          <a:bodyPr lIns="108000" tIns="36000" rIns="108000" bIns="36000" anchor="ctr"/>
          <a:lstStyle>
            <a:lvl1pPr marL="0" indent="0" algn="ctr">
              <a:buNone/>
              <a:defRPr>
                <a:solidFill>
                  <a:schemeClr val="bg1"/>
                </a:solidFill>
              </a:defRPr>
            </a:lvl1pPr>
          </a:lstStyle>
          <a:p>
            <a:pPr lvl="0"/>
            <a:r>
              <a:rPr lang="en-US" noProof="0"/>
              <a:t>Section 3 Title</a:t>
            </a:r>
          </a:p>
        </p:txBody>
      </p:sp>
      <p:sp>
        <p:nvSpPr>
          <p:cNvPr id="9" name="Content Placeholder 2">
            <a:extLst>
              <a:ext uri="{FF2B5EF4-FFF2-40B4-BE49-F238E27FC236}">
                <a16:creationId xmlns:a16="http://schemas.microsoft.com/office/drawing/2014/main" id="{23CB58AD-849B-4714-8D57-C5C56343A24C}"/>
              </a:ext>
            </a:extLst>
          </p:cNvPr>
          <p:cNvSpPr>
            <a:spLocks noGrp="1"/>
          </p:cNvSpPr>
          <p:nvPr>
            <p:ph idx="16" hasCustomPrompt="1"/>
          </p:nvPr>
        </p:nvSpPr>
        <p:spPr>
          <a:xfrm>
            <a:off x="7655602" y="2448000"/>
            <a:ext cx="2919633"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13" name="Slide Number Placeholder 6">
            <a:extLst>
              <a:ext uri="{FF2B5EF4-FFF2-40B4-BE49-F238E27FC236}">
                <a16:creationId xmlns:a16="http://schemas.microsoft.com/office/drawing/2014/main" id="{B1CB22CF-1587-E74F-B211-A50F83802581}"/>
              </a:ext>
            </a:extLst>
          </p:cNvPr>
          <p:cNvSpPr>
            <a:spLocks noGrp="1"/>
          </p:cNvSpPr>
          <p:nvPr>
            <p:ph type="sldNum" sz="quarter" idx="19"/>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470484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a:xfrm>
            <a:off x="432000" y="432000"/>
            <a:ext cx="10143235" cy="432000"/>
          </a:xfrm>
        </p:spPr>
        <p:txBody>
          <a:bodyPr/>
          <a:lstStyle>
            <a:lvl1pPr>
              <a:defRPr>
                <a:solidFill>
                  <a:schemeClr val="tx1">
                    <a:lumMod val="75000"/>
                    <a:lumOff val="25000"/>
                  </a:schemeClr>
                </a:solidFill>
              </a:defRPr>
            </a:lvl1pPr>
          </a:lstStyle>
          <a:p>
            <a:r>
              <a:rPr lang="en-US" noProof="0" smtClean="0"/>
              <a:t>Click to edit Master title style</a:t>
            </a:r>
            <a:endParaRPr lang="en-US" noProof="0"/>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800" y="1008000"/>
            <a:ext cx="10144125"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cxnSp>
        <p:nvCxnSpPr>
          <p:cNvPr id="13" name="Straight Arrow Connector 12">
            <a:extLst>
              <a:ext uri="{FF2B5EF4-FFF2-40B4-BE49-F238E27FC236}">
                <a16:creationId xmlns:a16="http://schemas.microsoft.com/office/drawing/2014/main" id="{B16E60CE-69EE-40F4-8E4C-791A1F450E6E}"/>
              </a:ext>
            </a:extLst>
          </p:cNvPr>
          <p:cNvCxnSpPr>
            <a:cxnSpLocks/>
          </p:cNvCxnSpPr>
          <p:nvPr userDrawn="1"/>
        </p:nvCxnSpPr>
        <p:spPr>
          <a:xfrm>
            <a:off x="431800" y="3866682"/>
            <a:ext cx="1029017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506130DE-93C9-481E-A69F-9CF6AA9948FF}"/>
              </a:ext>
            </a:extLst>
          </p:cNvPr>
          <p:cNvSpPr>
            <a:spLocks noGrp="1"/>
          </p:cNvSpPr>
          <p:nvPr>
            <p:ph type="body" sz="quarter" idx="33" hasCustomPrompt="1"/>
          </p:nvPr>
        </p:nvSpPr>
        <p:spPr>
          <a:xfrm>
            <a:off x="2791884"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5" name="Text Placeholder 10">
            <a:extLst>
              <a:ext uri="{FF2B5EF4-FFF2-40B4-BE49-F238E27FC236}">
                <a16:creationId xmlns:a16="http://schemas.microsoft.com/office/drawing/2014/main" id="{31BCBEDF-E4C4-4EA5-B5EE-39C430D1471F}"/>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6" name="Text Placeholder 10">
            <a:extLst>
              <a:ext uri="{FF2B5EF4-FFF2-40B4-BE49-F238E27FC236}">
                <a16:creationId xmlns:a16="http://schemas.microsoft.com/office/drawing/2014/main" id="{BFE6B470-2415-4509-A40D-EBFFBC9F3847}"/>
              </a:ext>
            </a:extLst>
          </p:cNvPr>
          <p:cNvSpPr>
            <a:spLocks noGrp="1"/>
          </p:cNvSpPr>
          <p:nvPr>
            <p:ph type="body" sz="quarter" idx="35" hasCustomPrompt="1"/>
          </p:nvPr>
        </p:nvSpPr>
        <p:spPr>
          <a:xfrm>
            <a:off x="90381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7" name="Text Placeholder 10">
            <a:extLst>
              <a:ext uri="{FF2B5EF4-FFF2-40B4-BE49-F238E27FC236}">
                <a16:creationId xmlns:a16="http://schemas.microsoft.com/office/drawing/2014/main" id="{A0705EEE-728D-4722-B49E-4C9C62644EC3}"/>
              </a:ext>
            </a:extLst>
          </p:cNvPr>
          <p:cNvSpPr>
            <a:spLocks noGrp="1"/>
          </p:cNvSpPr>
          <p:nvPr>
            <p:ph type="body" sz="quarter" idx="36" hasCustomPrompt="1"/>
          </p:nvPr>
        </p:nvSpPr>
        <p:spPr>
          <a:xfrm>
            <a:off x="13758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8" name="Text Placeholder 10">
            <a:extLst>
              <a:ext uri="{FF2B5EF4-FFF2-40B4-BE49-F238E27FC236}">
                <a16:creationId xmlns:a16="http://schemas.microsoft.com/office/drawing/2014/main" id="{0781D02C-C5B9-410A-B620-AAA24A1B2AC7}"/>
              </a:ext>
            </a:extLst>
          </p:cNvPr>
          <p:cNvSpPr>
            <a:spLocks noGrp="1"/>
          </p:cNvSpPr>
          <p:nvPr>
            <p:ph type="body" sz="quarter" idx="37" hasCustomPrompt="1"/>
          </p:nvPr>
        </p:nvSpPr>
        <p:spPr>
          <a:xfrm>
            <a:off x="1847850"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9" name="Text Placeholder 10">
            <a:extLst>
              <a:ext uri="{FF2B5EF4-FFF2-40B4-BE49-F238E27FC236}">
                <a16:creationId xmlns:a16="http://schemas.microsoft.com/office/drawing/2014/main" id="{C203B9F4-A221-4AF4-8440-C9B1BB3F602A}"/>
              </a:ext>
            </a:extLst>
          </p:cNvPr>
          <p:cNvSpPr>
            <a:spLocks noGrp="1"/>
          </p:cNvSpPr>
          <p:nvPr>
            <p:ph type="body" sz="quarter" idx="38" hasCustomPrompt="1"/>
          </p:nvPr>
        </p:nvSpPr>
        <p:spPr>
          <a:xfrm>
            <a:off x="8456084"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20" name="Text Placeholder 10">
            <a:extLst>
              <a:ext uri="{FF2B5EF4-FFF2-40B4-BE49-F238E27FC236}">
                <a16:creationId xmlns:a16="http://schemas.microsoft.com/office/drawing/2014/main" id="{5CA11888-C540-49FD-BC96-7DF43B9144FE}"/>
              </a:ext>
            </a:extLst>
          </p:cNvPr>
          <p:cNvSpPr>
            <a:spLocks noGrp="1"/>
          </p:cNvSpPr>
          <p:nvPr>
            <p:ph type="body" sz="quarter" idx="39" hasCustomPrompt="1"/>
          </p:nvPr>
        </p:nvSpPr>
        <p:spPr>
          <a:xfrm>
            <a:off x="231986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B90B995A-D6D8-4085-8C72-FDAF0B400A01}"/>
              </a:ext>
            </a:extLst>
          </p:cNvPr>
          <p:cNvSpPr>
            <a:spLocks noGrp="1"/>
          </p:cNvSpPr>
          <p:nvPr>
            <p:ph type="body" sz="quarter" idx="40" hasCustomPrompt="1"/>
          </p:nvPr>
        </p:nvSpPr>
        <p:spPr>
          <a:xfrm>
            <a:off x="279188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765307A9-791B-47A4-A9C6-E607A9921675}"/>
              </a:ext>
            </a:extLst>
          </p:cNvPr>
          <p:cNvSpPr>
            <a:spLocks noGrp="1"/>
          </p:cNvSpPr>
          <p:nvPr>
            <p:ph type="body" sz="quarter" idx="41" hasCustomPrompt="1"/>
          </p:nvPr>
        </p:nvSpPr>
        <p:spPr>
          <a:xfrm>
            <a:off x="326390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3" name="Text Placeholder 10">
            <a:extLst>
              <a:ext uri="{FF2B5EF4-FFF2-40B4-BE49-F238E27FC236}">
                <a16:creationId xmlns:a16="http://schemas.microsoft.com/office/drawing/2014/main" id="{C75703B4-3B5A-4163-8DB7-E9009BF81C5C}"/>
              </a:ext>
            </a:extLst>
          </p:cNvPr>
          <p:cNvSpPr>
            <a:spLocks noGrp="1"/>
          </p:cNvSpPr>
          <p:nvPr>
            <p:ph type="body" sz="quarter" idx="42" hasCustomPrompt="1"/>
          </p:nvPr>
        </p:nvSpPr>
        <p:spPr>
          <a:xfrm>
            <a:off x="467995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4" name="Text Placeholder 10">
            <a:extLst>
              <a:ext uri="{FF2B5EF4-FFF2-40B4-BE49-F238E27FC236}">
                <a16:creationId xmlns:a16="http://schemas.microsoft.com/office/drawing/2014/main" id="{FF332F6F-6B3C-45E2-9EF6-8FB202384A68}"/>
              </a:ext>
            </a:extLst>
          </p:cNvPr>
          <p:cNvSpPr>
            <a:spLocks noGrp="1"/>
          </p:cNvSpPr>
          <p:nvPr>
            <p:ph type="body" sz="quarter" idx="43" hasCustomPrompt="1"/>
          </p:nvPr>
        </p:nvSpPr>
        <p:spPr>
          <a:xfrm>
            <a:off x="3735918"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66BFBD2C-240C-4899-9562-75499D8C46E4}"/>
              </a:ext>
            </a:extLst>
          </p:cNvPr>
          <p:cNvSpPr>
            <a:spLocks noGrp="1"/>
          </p:cNvSpPr>
          <p:nvPr>
            <p:ph type="body" sz="quarter" idx="44" hasCustomPrompt="1"/>
          </p:nvPr>
        </p:nvSpPr>
        <p:spPr>
          <a:xfrm>
            <a:off x="420793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777ECC7E-1DD1-475C-BA92-16BEA144C233}"/>
              </a:ext>
            </a:extLst>
          </p:cNvPr>
          <p:cNvSpPr>
            <a:spLocks noGrp="1"/>
          </p:cNvSpPr>
          <p:nvPr>
            <p:ph type="body" sz="quarter" idx="45" hasCustomPrompt="1"/>
          </p:nvPr>
        </p:nvSpPr>
        <p:spPr>
          <a:xfrm>
            <a:off x="51519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7" name="Text Placeholder 10">
            <a:extLst>
              <a:ext uri="{FF2B5EF4-FFF2-40B4-BE49-F238E27FC236}">
                <a16:creationId xmlns:a16="http://schemas.microsoft.com/office/drawing/2014/main" id="{9FD2184F-25B2-4976-9C55-9D79732D00D0}"/>
              </a:ext>
            </a:extLst>
          </p:cNvPr>
          <p:cNvSpPr>
            <a:spLocks noGrp="1"/>
          </p:cNvSpPr>
          <p:nvPr>
            <p:ph type="body" sz="quarter" idx="46" hasCustomPrompt="1"/>
          </p:nvPr>
        </p:nvSpPr>
        <p:spPr>
          <a:xfrm>
            <a:off x="562398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8" name="Text Placeholder 10">
            <a:extLst>
              <a:ext uri="{FF2B5EF4-FFF2-40B4-BE49-F238E27FC236}">
                <a16:creationId xmlns:a16="http://schemas.microsoft.com/office/drawing/2014/main" id="{2D433B78-8F48-492C-B8BA-C519A010F573}"/>
              </a:ext>
            </a:extLst>
          </p:cNvPr>
          <p:cNvSpPr>
            <a:spLocks noGrp="1"/>
          </p:cNvSpPr>
          <p:nvPr>
            <p:ph type="body" sz="quarter" idx="47" hasCustomPrompt="1"/>
          </p:nvPr>
        </p:nvSpPr>
        <p:spPr>
          <a:xfrm>
            <a:off x="60959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9" name="Text Placeholder 10">
            <a:extLst>
              <a:ext uri="{FF2B5EF4-FFF2-40B4-BE49-F238E27FC236}">
                <a16:creationId xmlns:a16="http://schemas.microsoft.com/office/drawing/2014/main" id="{65D53937-4C12-41A9-96A9-D197CE5CBC1B}"/>
              </a:ext>
            </a:extLst>
          </p:cNvPr>
          <p:cNvSpPr>
            <a:spLocks noGrp="1"/>
          </p:cNvSpPr>
          <p:nvPr>
            <p:ph type="body" sz="quarter" idx="48" hasCustomPrompt="1"/>
          </p:nvPr>
        </p:nvSpPr>
        <p:spPr>
          <a:xfrm>
            <a:off x="656801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22259E25-16AB-42DF-83CC-F05BA57CFC25}"/>
              </a:ext>
            </a:extLst>
          </p:cNvPr>
          <p:cNvSpPr>
            <a:spLocks noGrp="1"/>
          </p:cNvSpPr>
          <p:nvPr>
            <p:ph type="body" sz="quarter" idx="49" hasCustomPrompt="1"/>
          </p:nvPr>
        </p:nvSpPr>
        <p:spPr>
          <a:xfrm>
            <a:off x="704002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A5C84813-8A39-4A01-A745-700E1E5DF39E}"/>
              </a:ext>
            </a:extLst>
          </p:cNvPr>
          <p:cNvSpPr>
            <a:spLocks noGrp="1"/>
          </p:cNvSpPr>
          <p:nvPr>
            <p:ph type="body" sz="quarter" idx="50" hasCustomPrompt="1"/>
          </p:nvPr>
        </p:nvSpPr>
        <p:spPr>
          <a:xfrm>
            <a:off x="751204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35B6B197-CBC9-474D-999F-6BF8B85ABC4B}"/>
              </a:ext>
            </a:extLst>
          </p:cNvPr>
          <p:cNvSpPr>
            <a:spLocks noGrp="1"/>
          </p:cNvSpPr>
          <p:nvPr>
            <p:ph type="body" sz="quarter" idx="51" hasCustomPrompt="1"/>
          </p:nvPr>
        </p:nvSpPr>
        <p:spPr>
          <a:xfrm>
            <a:off x="79840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700D11F4-2B09-4504-9CF2-4E3A19B2F5F4}"/>
              </a:ext>
            </a:extLst>
          </p:cNvPr>
          <p:cNvSpPr>
            <a:spLocks noGrp="1"/>
          </p:cNvSpPr>
          <p:nvPr>
            <p:ph type="body" sz="quarter" idx="52" hasCustomPrompt="1"/>
          </p:nvPr>
        </p:nvSpPr>
        <p:spPr>
          <a:xfrm>
            <a:off x="8456080"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DF28DDAA-9BDA-43BE-B173-D188212594C6}"/>
              </a:ext>
            </a:extLst>
          </p:cNvPr>
          <p:cNvSpPr>
            <a:spLocks noGrp="1"/>
          </p:cNvSpPr>
          <p:nvPr>
            <p:ph type="body" sz="quarter" idx="53" hasCustomPrompt="1"/>
          </p:nvPr>
        </p:nvSpPr>
        <p:spPr>
          <a:xfrm>
            <a:off x="89280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5" name="Text Placeholder 10">
            <a:extLst>
              <a:ext uri="{FF2B5EF4-FFF2-40B4-BE49-F238E27FC236}">
                <a16:creationId xmlns:a16="http://schemas.microsoft.com/office/drawing/2014/main" id="{A55FFBF8-4789-44A0-A9B2-841061C725FD}"/>
              </a:ext>
            </a:extLst>
          </p:cNvPr>
          <p:cNvSpPr>
            <a:spLocks noGrp="1"/>
          </p:cNvSpPr>
          <p:nvPr>
            <p:ph type="body" sz="quarter" idx="54" hasCustomPrompt="1"/>
          </p:nvPr>
        </p:nvSpPr>
        <p:spPr>
          <a:xfrm>
            <a:off x="10344148"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6" name="Text Placeholder 10">
            <a:extLst>
              <a:ext uri="{FF2B5EF4-FFF2-40B4-BE49-F238E27FC236}">
                <a16:creationId xmlns:a16="http://schemas.microsoft.com/office/drawing/2014/main" id="{C33D9234-67AF-4493-9CED-B39D80A70A53}"/>
              </a:ext>
            </a:extLst>
          </p:cNvPr>
          <p:cNvSpPr>
            <a:spLocks noGrp="1"/>
          </p:cNvSpPr>
          <p:nvPr>
            <p:ph type="body" sz="quarter" idx="55" hasCustomPrompt="1"/>
          </p:nvPr>
        </p:nvSpPr>
        <p:spPr>
          <a:xfrm>
            <a:off x="940011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7" name="Text Placeholder 10">
            <a:extLst>
              <a:ext uri="{FF2B5EF4-FFF2-40B4-BE49-F238E27FC236}">
                <a16:creationId xmlns:a16="http://schemas.microsoft.com/office/drawing/2014/main" id="{98549725-B11A-4C4E-8DBF-F00E575D61D8}"/>
              </a:ext>
            </a:extLst>
          </p:cNvPr>
          <p:cNvSpPr>
            <a:spLocks noGrp="1"/>
          </p:cNvSpPr>
          <p:nvPr>
            <p:ph type="body" sz="quarter" idx="56" hasCustomPrompt="1"/>
          </p:nvPr>
        </p:nvSpPr>
        <p:spPr>
          <a:xfrm>
            <a:off x="987213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0" name="Text Placeholder 3">
            <a:extLst>
              <a:ext uri="{FF2B5EF4-FFF2-40B4-BE49-F238E27FC236}">
                <a16:creationId xmlns:a16="http://schemas.microsoft.com/office/drawing/2014/main" id="{204E7B1E-C17D-4443-B650-E72AD9AA463F}"/>
              </a:ext>
            </a:extLst>
          </p:cNvPr>
          <p:cNvSpPr>
            <a:spLocks noGrp="1"/>
          </p:cNvSpPr>
          <p:nvPr>
            <p:ph type="body" sz="quarter" idx="59" hasCustomPrompt="1"/>
          </p:nvPr>
        </p:nvSpPr>
        <p:spPr>
          <a:xfrm>
            <a:off x="4606680" y="2190750"/>
            <a:ext cx="1793875" cy="561975"/>
          </a:xfrm>
          <a:solidFill>
            <a:schemeClr val="bg1"/>
          </a:solidFill>
          <a:ln w="3175">
            <a:solidFill>
              <a:schemeClr val="accent1"/>
            </a:solidFill>
          </a:ln>
        </p:spPr>
        <p:txBody>
          <a:bodyPr tIns="36000" anchor="t"/>
          <a:lstStyle>
            <a:lvl1pPr marL="0" indent="0" algn="ctr">
              <a:buNone/>
              <a:defRPr sz="1600"/>
            </a:lvl1pPr>
          </a:lstStyle>
          <a:p>
            <a:pPr lvl="0"/>
            <a:r>
              <a:rPr lang="en-US" noProof="0"/>
              <a:t>Item Title</a:t>
            </a:r>
          </a:p>
        </p:txBody>
      </p:sp>
      <p:sp>
        <p:nvSpPr>
          <p:cNvPr id="41" name="Text Placeholder 36">
            <a:extLst>
              <a:ext uri="{FF2B5EF4-FFF2-40B4-BE49-F238E27FC236}">
                <a16:creationId xmlns:a16="http://schemas.microsoft.com/office/drawing/2014/main" id="{87DD778A-952C-41DC-A5F9-8023A7099828}"/>
              </a:ext>
            </a:extLst>
          </p:cNvPr>
          <p:cNvSpPr>
            <a:spLocks noGrp="1"/>
          </p:cNvSpPr>
          <p:nvPr>
            <p:ph type="body" sz="quarter" idx="60" hasCustomPrompt="1"/>
          </p:nvPr>
        </p:nvSpPr>
        <p:spPr>
          <a:xfrm>
            <a:off x="4658409" y="2505005"/>
            <a:ext cx="1690417" cy="224670"/>
          </a:xfrm>
        </p:spPr>
        <p:txBody>
          <a:bodyPr/>
          <a:lstStyle>
            <a:lvl1pPr marL="0" indent="0" algn="ctr">
              <a:buNone/>
              <a:defRPr sz="1200">
                <a:solidFill>
                  <a:schemeClr val="tx1">
                    <a:lumMod val="50000"/>
                    <a:lumOff val="50000"/>
                  </a:schemeClr>
                </a:solidFill>
              </a:defRPr>
            </a:lvl1pPr>
          </a:lstStyle>
          <a:p>
            <a:pPr lvl="0"/>
            <a:r>
              <a:rPr lang="en-US" noProof="0"/>
              <a:t>Month, Year</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38" name="Slide Number Placeholder 6">
            <a:extLst>
              <a:ext uri="{FF2B5EF4-FFF2-40B4-BE49-F238E27FC236}">
                <a16:creationId xmlns:a16="http://schemas.microsoft.com/office/drawing/2014/main" id="{C4B93A79-C848-FB4C-BF10-00BE7B66F061}"/>
              </a:ext>
            </a:extLst>
          </p:cNvPr>
          <p:cNvSpPr>
            <a:spLocks noGrp="1"/>
          </p:cNvSpPr>
          <p:nvPr>
            <p:ph type="sldNum" sz="quarter" idx="61"/>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909005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am 3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a:xfrm>
            <a:off x="432000" y="432000"/>
            <a:ext cx="10143235" cy="432000"/>
          </a:xfrm>
        </p:spPr>
        <p:txBody>
          <a:bodyPr/>
          <a:lstStyle>
            <a:lvl1pPr>
              <a:defRPr>
                <a:solidFill>
                  <a:schemeClr val="tx1">
                    <a:lumMod val="75000"/>
                    <a:lumOff val="25000"/>
                  </a:schemeClr>
                </a:solidFill>
              </a:defRPr>
            </a:lvl1pPr>
          </a:lstStyle>
          <a:p>
            <a:r>
              <a:rPr lang="en-US" noProof="0" smtClean="0"/>
              <a:t>Click to edit Master title style</a:t>
            </a:r>
            <a:endParaRPr lang="en-US" noProof="0"/>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800" y="1008000"/>
            <a:ext cx="10144125"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8" name="Picture Placeholder 4">
            <a:extLst>
              <a:ext uri="{FF2B5EF4-FFF2-40B4-BE49-F238E27FC236}">
                <a16:creationId xmlns:a16="http://schemas.microsoft.com/office/drawing/2014/main" id="{EC13E70C-589A-40D0-83ED-C913136ACD7E}"/>
              </a:ext>
            </a:extLst>
          </p:cNvPr>
          <p:cNvSpPr>
            <a:spLocks noGrp="1"/>
          </p:cNvSpPr>
          <p:nvPr>
            <p:ph type="pic" sz="quarter" idx="14" hasCustomPrompt="1"/>
          </p:nvPr>
        </p:nvSpPr>
        <p:spPr>
          <a:xfrm>
            <a:off x="431800" y="1952049"/>
            <a:ext cx="1476951" cy="1476951"/>
          </a:xfrm>
          <a:solidFill>
            <a:schemeClr val="bg1">
              <a:lumMod val="95000"/>
              <a:alpha val="70000"/>
            </a:schemeClr>
          </a:solidFill>
          <a:ln w="12700" cap="flat">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Image Here</a:t>
            </a:r>
          </a:p>
        </p:txBody>
      </p:sp>
      <p:sp>
        <p:nvSpPr>
          <p:cNvPr id="39" name="Text Placeholder 8">
            <a:extLst>
              <a:ext uri="{FF2B5EF4-FFF2-40B4-BE49-F238E27FC236}">
                <a16:creationId xmlns:a16="http://schemas.microsoft.com/office/drawing/2014/main" id="{A975B89D-7E01-4CB2-ABC7-5CFAB076441A}"/>
              </a:ext>
            </a:extLst>
          </p:cNvPr>
          <p:cNvSpPr>
            <a:spLocks noGrp="1"/>
          </p:cNvSpPr>
          <p:nvPr>
            <p:ph type="body" sz="quarter" idx="15" hasCustomPrompt="1"/>
          </p:nvPr>
        </p:nvSpPr>
        <p:spPr>
          <a:xfrm>
            <a:off x="431800"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2" name="Text Placeholder 10">
            <a:extLst>
              <a:ext uri="{FF2B5EF4-FFF2-40B4-BE49-F238E27FC236}">
                <a16:creationId xmlns:a16="http://schemas.microsoft.com/office/drawing/2014/main" id="{A4230AA3-993A-4092-A471-053453DEF31B}"/>
              </a:ext>
            </a:extLst>
          </p:cNvPr>
          <p:cNvSpPr>
            <a:spLocks noGrp="1"/>
          </p:cNvSpPr>
          <p:nvPr>
            <p:ph type="body" sz="quarter" idx="16" hasCustomPrompt="1"/>
          </p:nvPr>
        </p:nvSpPr>
        <p:spPr>
          <a:xfrm>
            <a:off x="431800" y="4452773"/>
            <a:ext cx="2830441" cy="1250615"/>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43" name="Text Placeholder 8">
            <a:extLst>
              <a:ext uri="{FF2B5EF4-FFF2-40B4-BE49-F238E27FC236}">
                <a16:creationId xmlns:a16="http://schemas.microsoft.com/office/drawing/2014/main" id="{91052B18-094B-44AE-B97A-C724CAB4A96B}"/>
              </a:ext>
            </a:extLst>
          </p:cNvPr>
          <p:cNvSpPr>
            <a:spLocks noGrp="1"/>
          </p:cNvSpPr>
          <p:nvPr>
            <p:ph type="body" sz="quarter" idx="33" hasCustomPrompt="1"/>
          </p:nvPr>
        </p:nvSpPr>
        <p:spPr>
          <a:xfrm>
            <a:off x="431800" y="4082173"/>
            <a:ext cx="2830441"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
        <p:nvSpPr>
          <p:cNvPr id="44" name="Picture Placeholder 4">
            <a:extLst>
              <a:ext uri="{FF2B5EF4-FFF2-40B4-BE49-F238E27FC236}">
                <a16:creationId xmlns:a16="http://schemas.microsoft.com/office/drawing/2014/main" id="{45BB7166-E008-49D6-8450-A5312FEF5DA3}"/>
              </a:ext>
            </a:extLst>
          </p:cNvPr>
          <p:cNvSpPr>
            <a:spLocks noGrp="1"/>
          </p:cNvSpPr>
          <p:nvPr>
            <p:ph type="pic" sz="quarter" idx="34" hasCustomPrompt="1"/>
          </p:nvPr>
        </p:nvSpPr>
        <p:spPr>
          <a:xfrm>
            <a:off x="4088297" y="1952049"/>
            <a:ext cx="1476951" cy="1476951"/>
          </a:xfrm>
          <a:solidFill>
            <a:schemeClr val="bg1">
              <a:lumMod val="95000"/>
              <a:alpha val="70000"/>
            </a:schemeClr>
          </a:solidFill>
          <a:ln w="12700"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Image Here</a:t>
            </a:r>
          </a:p>
        </p:txBody>
      </p:sp>
      <p:sp>
        <p:nvSpPr>
          <p:cNvPr id="45" name="Text Placeholder 8">
            <a:extLst>
              <a:ext uri="{FF2B5EF4-FFF2-40B4-BE49-F238E27FC236}">
                <a16:creationId xmlns:a16="http://schemas.microsoft.com/office/drawing/2014/main" id="{0AE9D0EE-057F-4334-8F2F-646129CE3052}"/>
              </a:ext>
            </a:extLst>
          </p:cNvPr>
          <p:cNvSpPr>
            <a:spLocks noGrp="1"/>
          </p:cNvSpPr>
          <p:nvPr>
            <p:ph type="body" sz="quarter" idx="35" hasCustomPrompt="1"/>
          </p:nvPr>
        </p:nvSpPr>
        <p:spPr>
          <a:xfrm>
            <a:off x="4088297"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6" name="Text Placeholder 10">
            <a:extLst>
              <a:ext uri="{FF2B5EF4-FFF2-40B4-BE49-F238E27FC236}">
                <a16:creationId xmlns:a16="http://schemas.microsoft.com/office/drawing/2014/main" id="{63EC5DB9-C6BA-4136-BE69-07558AC30E96}"/>
              </a:ext>
            </a:extLst>
          </p:cNvPr>
          <p:cNvSpPr>
            <a:spLocks noGrp="1"/>
          </p:cNvSpPr>
          <p:nvPr>
            <p:ph type="body" sz="quarter" idx="36" hasCustomPrompt="1"/>
          </p:nvPr>
        </p:nvSpPr>
        <p:spPr>
          <a:xfrm>
            <a:off x="4088297" y="4452773"/>
            <a:ext cx="2830441" cy="1250615"/>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47" name="Text Placeholder 8">
            <a:extLst>
              <a:ext uri="{FF2B5EF4-FFF2-40B4-BE49-F238E27FC236}">
                <a16:creationId xmlns:a16="http://schemas.microsoft.com/office/drawing/2014/main" id="{99CC3712-4773-4EA8-B93D-6D6062E08631}"/>
              </a:ext>
            </a:extLst>
          </p:cNvPr>
          <p:cNvSpPr>
            <a:spLocks noGrp="1"/>
          </p:cNvSpPr>
          <p:nvPr>
            <p:ph type="body" sz="quarter" idx="37" hasCustomPrompt="1"/>
          </p:nvPr>
        </p:nvSpPr>
        <p:spPr>
          <a:xfrm>
            <a:off x="4088297" y="4082173"/>
            <a:ext cx="2830441"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
        <p:nvSpPr>
          <p:cNvPr id="48" name="Picture Placeholder 4">
            <a:extLst>
              <a:ext uri="{FF2B5EF4-FFF2-40B4-BE49-F238E27FC236}">
                <a16:creationId xmlns:a16="http://schemas.microsoft.com/office/drawing/2014/main" id="{B8CCF0D9-2E35-46E1-9212-1B3509896D23}"/>
              </a:ext>
            </a:extLst>
          </p:cNvPr>
          <p:cNvSpPr>
            <a:spLocks noGrp="1"/>
          </p:cNvSpPr>
          <p:nvPr>
            <p:ph type="pic" sz="quarter" idx="38" hasCustomPrompt="1"/>
          </p:nvPr>
        </p:nvSpPr>
        <p:spPr>
          <a:xfrm>
            <a:off x="7744794" y="1952049"/>
            <a:ext cx="1476951" cy="1476951"/>
          </a:xfrm>
          <a:solidFill>
            <a:schemeClr val="bg1">
              <a:lumMod val="95000"/>
              <a:alpha val="70000"/>
            </a:schemeClr>
          </a:solidFill>
          <a:ln w="12700" cap="flat">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Image Here</a:t>
            </a:r>
          </a:p>
        </p:txBody>
      </p:sp>
      <p:sp>
        <p:nvSpPr>
          <p:cNvPr id="49" name="Text Placeholder 8">
            <a:extLst>
              <a:ext uri="{FF2B5EF4-FFF2-40B4-BE49-F238E27FC236}">
                <a16:creationId xmlns:a16="http://schemas.microsoft.com/office/drawing/2014/main" id="{D919871E-8721-4C49-8AB2-C0D348DAFA5B}"/>
              </a:ext>
            </a:extLst>
          </p:cNvPr>
          <p:cNvSpPr>
            <a:spLocks noGrp="1"/>
          </p:cNvSpPr>
          <p:nvPr>
            <p:ph type="body" sz="quarter" idx="39" hasCustomPrompt="1"/>
          </p:nvPr>
        </p:nvSpPr>
        <p:spPr>
          <a:xfrm>
            <a:off x="7744794"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50" name="Text Placeholder 10">
            <a:extLst>
              <a:ext uri="{FF2B5EF4-FFF2-40B4-BE49-F238E27FC236}">
                <a16:creationId xmlns:a16="http://schemas.microsoft.com/office/drawing/2014/main" id="{7D780DEF-5C9E-4113-965F-1F5355E35E52}"/>
              </a:ext>
            </a:extLst>
          </p:cNvPr>
          <p:cNvSpPr>
            <a:spLocks noGrp="1"/>
          </p:cNvSpPr>
          <p:nvPr>
            <p:ph type="body" sz="quarter" idx="40" hasCustomPrompt="1"/>
          </p:nvPr>
        </p:nvSpPr>
        <p:spPr>
          <a:xfrm>
            <a:off x="7744794" y="4452773"/>
            <a:ext cx="2830441" cy="1250615"/>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51" name="Text Placeholder 8">
            <a:extLst>
              <a:ext uri="{FF2B5EF4-FFF2-40B4-BE49-F238E27FC236}">
                <a16:creationId xmlns:a16="http://schemas.microsoft.com/office/drawing/2014/main" id="{3BC28981-C986-493A-8659-FAE5C4402348}"/>
              </a:ext>
            </a:extLst>
          </p:cNvPr>
          <p:cNvSpPr>
            <a:spLocks noGrp="1"/>
          </p:cNvSpPr>
          <p:nvPr>
            <p:ph type="body" sz="quarter" idx="41" hasCustomPrompt="1"/>
          </p:nvPr>
        </p:nvSpPr>
        <p:spPr>
          <a:xfrm>
            <a:off x="7744794" y="4082173"/>
            <a:ext cx="2830441"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
        <p:nvSpPr>
          <p:cNvPr id="18" name="Slide Number Placeholder 6">
            <a:extLst>
              <a:ext uri="{FF2B5EF4-FFF2-40B4-BE49-F238E27FC236}">
                <a16:creationId xmlns:a16="http://schemas.microsoft.com/office/drawing/2014/main" id="{AE8F62FC-AFDE-3E45-856E-4C504FC42FEC}"/>
              </a:ext>
            </a:extLst>
          </p:cNvPr>
          <p:cNvSpPr>
            <a:spLocks noGrp="1"/>
          </p:cNvSpPr>
          <p:nvPr>
            <p:ph type="sldNum" sz="quarter" idx="42"/>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3212643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am 6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a:xfrm>
            <a:off x="432000" y="432000"/>
            <a:ext cx="10143235" cy="432000"/>
          </a:xfrm>
        </p:spPr>
        <p:txBody>
          <a:bodyPr/>
          <a:lstStyle>
            <a:lvl1pPr>
              <a:defRPr>
                <a:solidFill>
                  <a:schemeClr val="tx1">
                    <a:lumMod val="75000"/>
                    <a:lumOff val="25000"/>
                  </a:schemeClr>
                </a:solidFill>
              </a:defRPr>
            </a:lvl1pPr>
          </a:lstStyle>
          <a:p>
            <a:r>
              <a:rPr lang="en-US" noProof="0" smtClean="0"/>
              <a:t>Click to edit Master title style</a:t>
            </a:r>
            <a:endParaRPr lang="en-US" noProof="0"/>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800" y="1008000"/>
            <a:ext cx="10144125"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28" name="Picture Placeholder 15">
            <a:extLst>
              <a:ext uri="{FF2B5EF4-FFF2-40B4-BE49-F238E27FC236}">
                <a16:creationId xmlns:a16="http://schemas.microsoft.com/office/drawing/2014/main" id="{12424001-B070-42CA-89F1-75B99FC8EDEF}"/>
              </a:ext>
            </a:extLst>
          </p:cNvPr>
          <p:cNvSpPr>
            <a:spLocks noGrp="1"/>
          </p:cNvSpPr>
          <p:nvPr>
            <p:ph type="pic" sz="quarter" idx="41"/>
          </p:nvPr>
        </p:nvSpPr>
        <p:spPr>
          <a:xfrm>
            <a:off x="492656" y="2256300"/>
            <a:ext cx="1217130" cy="1217130"/>
          </a:xfrm>
          <a:noFill/>
          <a:ln w="12700"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smtClean="0"/>
              <a:t>Click icon to add picture</a:t>
            </a:r>
            <a:endParaRPr lang="en-US" noProof="0" dirty="0"/>
          </a:p>
        </p:txBody>
      </p:sp>
      <p:sp>
        <p:nvSpPr>
          <p:cNvPr id="18" name="Text Placeholder 8">
            <a:extLst>
              <a:ext uri="{FF2B5EF4-FFF2-40B4-BE49-F238E27FC236}">
                <a16:creationId xmlns:a16="http://schemas.microsoft.com/office/drawing/2014/main" id="{CCB83A93-C7AE-47A8-B9E0-8263B17F95ED}"/>
              </a:ext>
            </a:extLst>
          </p:cNvPr>
          <p:cNvSpPr>
            <a:spLocks noGrp="1"/>
          </p:cNvSpPr>
          <p:nvPr>
            <p:ph type="body" sz="quarter" idx="17" hasCustomPrompt="1"/>
          </p:nvPr>
        </p:nvSpPr>
        <p:spPr>
          <a:xfrm>
            <a:off x="1867409"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19" name="Text Placeholder 10">
            <a:extLst>
              <a:ext uri="{FF2B5EF4-FFF2-40B4-BE49-F238E27FC236}">
                <a16:creationId xmlns:a16="http://schemas.microsoft.com/office/drawing/2014/main" id="{39B06680-6760-4677-A285-43552615E9EA}"/>
              </a:ext>
            </a:extLst>
          </p:cNvPr>
          <p:cNvSpPr>
            <a:spLocks noGrp="1"/>
          </p:cNvSpPr>
          <p:nvPr>
            <p:ph type="body" sz="quarter" idx="18" hasCustomPrompt="1"/>
          </p:nvPr>
        </p:nvSpPr>
        <p:spPr>
          <a:xfrm>
            <a:off x="1883223"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29" name="Picture Placeholder 15">
            <a:extLst>
              <a:ext uri="{FF2B5EF4-FFF2-40B4-BE49-F238E27FC236}">
                <a16:creationId xmlns:a16="http://schemas.microsoft.com/office/drawing/2014/main" id="{06D803D4-7F73-49F7-9CC0-E376C2AB01D5}"/>
              </a:ext>
            </a:extLst>
          </p:cNvPr>
          <p:cNvSpPr>
            <a:spLocks noGrp="1"/>
          </p:cNvSpPr>
          <p:nvPr>
            <p:ph type="pic" sz="quarter" idx="42"/>
          </p:nvPr>
        </p:nvSpPr>
        <p:spPr>
          <a:xfrm>
            <a:off x="4060200" y="2256300"/>
            <a:ext cx="1217130" cy="1217130"/>
          </a:xfrm>
          <a:noFill/>
          <a:ln w="12700" cap="sq">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smtClean="0"/>
              <a:t>Click icon to add picture</a:t>
            </a:r>
            <a:endParaRPr lang="en-US" noProof="0" dirty="0"/>
          </a:p>
        </p:txBody>
      </p:sp>
      <p:sp>
        <p:nvSpPr>
          <p:cNvPr id="36" name="Text Placeholder 8">
            <a:extLst>
              <a:ext uri="{FF2B5EF4-FFF2-40B4-BE49-F238E27FC236}">
                <a16:creationId xmlns:a16="http://schemas.microsoft.com/office/drawing/2014/main" id="{699E3971-F6B4-4373-8EB1-BC6983DD8270}"/>
              </a:ext>
            </a:extLst>
          </p:cNvPr>
          <p:cNvSpPr>
            <a:spLocks noGrp="1"/>
          </p:cNvSpPr>
          <p:nvPr>
            <p:ph type="body" sz="quarter" idx="49" hasCustomPrompt="1"/>
          </p:nvPr>
        </p:nvSpPr>
        <p:spPr>
          <a:xfrm>
            <a:off x="5434954"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37" name="Text Placeholder 10">
            <a:extLst>
              <a:ext uri="{FF2B5EF4-FFF2-40B4-BE49-F238E27FC236}">
                <a16:creationId xmlns:a16="http://schemas.microsoft.com/office/drawing/2014/main" id="{3DF8F758-B96D-49B8-83B7-07FA39EFE0AB}"/>
              </a:ext>
            </a:extLst>
          </p:cNvPr>
          <p:cNvSpPr>
            <a:spLocks noGrp="1"/>
          </p:cNvSpPr>
          <p:nvPr>
            <p:ph type="body" sz="quarter" idx="50" hasCustomPrompt="1"/>
          </p:nvPr>
        </p:nvSpPr>
        <p:spPr>
          <a:xfrm>
            <a:off x="5442861"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30" name="Picture Placeholder 15">
            <a:extLst>
              <a:ext uri="{FF2B5EF4-FFF2-40B4-BE49-F238E27FC236}">
                <a16:creationId xmlns:a16="http://schemas.microsoft.com/office/drawing/2014/main" id="{55A4F561-30F1-443F-9FFB-05E1EC71524E}"/>
              </a:ext>
            </a:extLst>
          </p:cNvPr>
          <p:cNvSpPr>
            <a:spLocks noGrp="1"/>
          </p:cNvSpPr>
          <p:nvPr>
            <p:ph type="pic" sz="quarter" idx="43"/>
          </p:nvPr>
        </p:nvSpPr>
        <p:spPr>
          <a:xfrm>
            <a:off x="7627744" y="2256300"/>
            <a:ext cx="1217130" cy="1217130"/>
          </a:xfrm>
          <a:noFill/>
          <a:ln w="12700" cap="sq">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smtClean="0"/>
              <a:t>Click icon to add picture</a:t>
            </a:r>
            <a:endParaRPr lang="en-US" noProof="0" dirty="0"/>
          </a:p>
        </p:txBody>
      </p:sp>
      <p:sp>
        <p:nvSpPr>
          <p:cNvPr id="40" name="Text Placeholder 8">
            <a:extLst>
              <a:ext uri="{FF2B5EF4-FFF2-40B4-BE49-F238E27FC236}">
                <a16:creationId xmlns:a16="http://schemas.microsoft.com/office/drawing/2014/main" id="{DE4E9879-1917-4C45-A8A2-C6A2856F5F24}"/>
              </a:ext>
            </a:extLst>
          </p:cNvPr>
          <p:cNvSpPr>
            <a:spLocks noGrp="1"/>
          </p:cNvSpPr>
          <p:nvPr>
            <p:ph type="body" sz="quarter" idx="51" hasCustomPrompt="1"/>
          </p:nvPr>
        </p:nvSpPr>
        <p:spPr>
          <a:xfrm>
            <a:off x="9002499"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41" name="Text Placeholder 10">
            <a:extLst>
              <a:ext uri="{FF2B5EF4-FFF2-40B4-BE49-F238E27FC236}">
                <a16:creationId xmlns:a16="http://schemas.microsoft.com/office/drawing/2014/main" id="{80B361D9-9110-42D7-8F62-08046E843CF1}"/>
              </a:ext>
            </a:extLst>
          </p:cNvPr>
          <p:cNvSpPr>
            <a:spLocks noGrp="1"/>
          </p:cNvSpPr>
          <p:nvPr>
            <p:ph type="body" sz="quarter" idx="52" hasCustomPrompt="1"/>
          </p:nvPr>
        </p:nvSpPr>
        <p:spPr>
          <a:xfrm>
            <a:off x="9002499"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4" name="Picture Placeholder 15">
            <a:extLst>
              <a:ext uri="{FF2B5EF4-FFF2-40B4-BE49-F238E27FC236}">
                <a16:creationId xmlns:a16="http://schemas.microsoft.com/office/drawing/2014/main" id="{E9836B2F-D2CC-4A47-A3FE-016E92B80252}"/>
              </a:ext>
            </a:extLst>
          </p:cNvPr>
          <p:cNvSpPr>
            <a:spLocks noGrp="1"/>
          </p:cNvSpPr>
          <p:nvPr>
            <p:ph type="pic" sz="quarter" idx="55"/>
          </p:nvPr>
        </p:nvSpPr>
        <p:spPr>
          <a:xfrm>
            <a:off x="492656" y="4023015"/>
            <a:ext cx="1217130" cy="1217130"/>
          </a:xfrm>
          <a:noFill/>
          <a:ln w="12700" cap="sq">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smtClean="0"/>
              <a:t>Click icon to add picture</a:t>
            </a:r>
            <a:endParaRPr lang="en-US" noProof="0" dirty="0"/>
          </a:p>
        </p:txBody>
      </p:sp>
      <p:sp>
        <p:nvSpPr>
          <p:cNvPr id="52" name="Text Placeholder 8">
            <a:extLst>
              <a:ext uri="{FF2B5EF4-FFF2-40B4-BE49-F238E27FC236}">
                <a16:creationId xmlns:a16="http://schemas.microsoft.com/office/drawing/2014/main" id="{DF76BDBD-A22E-4EFB-A3D1-749F2F3F7894}"/>
              </a:ext>
            </a:extLst>
          </p:cNvPr>
          <p:cNvSpPr>
            <a:spLocks noGrp="1"/>
          </p:cNvSpPr>
          <p:nvPr>
            <p:ph type="body" sz="quarter" idx="53" hasCustomPrompt="1"/>
          </p:nvPr>
        </p:nvSpPr>
        <p:spPr>
          <a:xfrm>
            <a:off x="1867409"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3" name="Text Placeholder 10">
            <a:extLst>
              <a:ext uri="{FF2B5EF4-FFF2-40B4-BE49-F238E27FC236}">
                <a16:creationId xmlns:a16="http://schemas.microsoft.com/office/drawing/2014/main" id="{24F46B22-F83C-498E-920C-FE194F8F2E56}"/>
              </a:ext>
            </a:extLst>
          </p:cNvPr>
          <p:cNvSpPr>
            <a:spLocks noGrp="1"/>
          </p:cNvSpPr>
          <p:nvPr>
            <p:ph type="body" sz="quarter" idx="54" hasCustomPrompt="1"/>
          </p:nvPr>
        </p:nvSpPr>
        <p:spPr>
          <a:xfrm>
            <a:off x="1883223"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5" name="Picture Placeholder 15">
            <a:extLst>
              <a:ext uri="{FF2B5EF4-FFF2-40B4-BE49-F238E27FC236}">
                <a16:creationId xmlns:a16="http://schemas.microsoft.com/office/drawing/2014/main" id="{02EC6DDF-472F-47FF-AB50-84DEB99BB340}"/>
              </a:ext>
            </a:extLst>
          </p:cNvPr>
          <p:cNvSpPr>
            <a:spLocks noGrp="1"/>
          </p:cNvSpPr>
          <p:nvPr>
            <p:ph type="pic" sz="quarter" idx="56"/>
          </p:nvPr>
        </p:nvSpPr>
        <p:spPr>
          <a:xfrm>
            <a:off x="4060200" y="4023015"/>
            <a:ext cx="1217130" cy="1217130"/>
          </a:xfrm>
          <a:noFill/>
          <a:ln w="12700" cap="sq">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smtClean="0"/>
              <a:t>Click icon to add picture</a:t>
            </a:r>
            <a:endParaRPr lang="en-US" noProof="0" dirty="0"/>
          </a:p>
        </p:txBody>
      </p:sp>
      <p:sp>
        <p:nvSpPr>
          <p:cNvPr id="57" name="Text Placeholder 8">
            <a:extLst>
              <a:ext uri="{FF2B5EF4-FFF2-40B4-BE49-F238E27FC236}">
                <a16:creationId xmlns:a16="http://schemas.microsoft.com/office/drawing/2014/main" id="{AF5761D3-6448-4A50-A12B-FA61DEC69082}"/>
              </a:ext>
            </a:extLst>
          </p:cNvPr>
          <p:cNvSpPr>
            <a:spLocks noGrp="1"/>
          </p:cNvSpPr>
          <p:nvPr>
            <p:ph type="body" sz="quarter" idx="58" hasCustomPrompt="1"/>
          </p:nvPr>
        </p:nvSpPr>
        <p:spPr>
          <a:xfrm>
            <a:off x="5434954"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8" name="Text Placeholder 10">
            <a:extLst>
              <a:ext uri="{FF2B5EF4-FFF2-40B4-BE49-F238E27FC236}">
                <a16:creationId xmlns:a16="http://schemas.microsoft.com/office/drawing/2014/main" id="{9614D939-F32E-421B-AA15-1AAE280558C2}"/>
              </a:ext>
            </a:extLst>
          </p:cNvPr>
          <p:cNvSpPr>
            <a:spLocks noGrp="1"/>
          </p:cNvSpPr>
          <p:nvPr>
            <p:ph type="body" sz="quarter" idx="59" hasCustomPrompt="1"/>
          </p:nvPr>
        </p:nvSpPr>
        <p:spPr>
          <a:xfrm>
            <a:off x="5442861"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6" name="Picture Placeholder 15">
            <a:extLst>
              <a:ext uri="{FF2B5EF4-FFF2-40B4-BE49-F238E27FC236}">
                <a16:creationId xmlns:a16="http://schemas.microsoft.com/office/drawing/2014/main" id="{B6BBF386-2A9D-4CE1-BEA4-F34ECCB54C5B}"/>
              </a:ext>
            </a:extLst>
          </p:cNvPr>
          <p:cNvSpPr>
            <a:spLocks noGrp="1"/>
          </p:cNvSpPr>
          <p:nvPr>
            <p:ph type="pic" sz="quarter" idx="57"/>
          </p:nvPr>
        </p:nvSpPr>
        <p:spPr>
          <a:xfrm>
            <a:off x="7627744" y="4023015"/>
            <a:ext cx="1217130" cy="1217130"/>
          </a:xfrm>
          <a:noFill/>
          <a:ln w="12700" cap="sq">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smtClean="0"/>
              <a:t>Click icon to add picture</a:t>
            </a:r>
            <a:endParaRPr lang="en-US" noProof="0" dirty="0"/>
          </a:p>
        </p:txBody>
      </p:sp>
      <p:sp>
        <p:nvSpPr>
          <p:cNvPr id="59" name="Text Placeholder 8">
            <a:extLst>
              <a:ext uri="{FF2B5EF4-FFF2-40B4-BE49-F238E27FC236}">
                <a16:creationId xmlns:a16="http://schemas.microsoft.com/office/drawing/2014/main" id="{B91087F7-10AB-48EF-BA8D-F8FA69431013}"/>
              </a:ext>
            </a:extLst>
          </p:cNvPr>
          <p:cNvSpPr>
            <a:spLocks noGrp="1"/>
          </p:cNvSpPr>
          <p:nvPr>
            <p:ph type="body" sz="quarter" idx="60" hasCustomPrompt="1"/>
          </p:nvPr>
        </p:nvSpPr>
        <p:spPr>
          <a:xfrm>
            <a:off x="9002499"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60" name="Text Placeholder 10">
            <a:extLst>
              <a:ext uri="{FF2B5EF4-FFF2-40B4-BE49-F238E27FC236}">
                <a16:creationId xmlns:a16="http://schemas.microsoft.com/office/drawing/2014/main" id="{66D5770C-6F0D-4847-9DCB-025E17E91441}"/>
              </a:ext>
            </a:extLst>
          </p:cNvPr>
          <p:cNvSpPr>
            <a:spLocks noGrp="1"/>
          </p:cNvSpPr>
          <p:nvPr>
            <p:ph type="body" sz="quarter" idx="61" hasCustomPrompt="1"/>
          </p:nvPr>
        </p:nvSpPr>
        <p:spPr>
          <a:xfrm>
            <a:off x="9002499"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24" name="Slide Number Placeholder 6">
            <a:extLst>
              <a:ext uri="{FF2B5EF4-FFF2-40B4-BE49-F238E27FC236}">
                <a16:creationId xmlns:a16="http://schemas.microsoft.com/office/drawing/2014/main" id="{694CD2E2-CA8B-354D-8563-5AC361B78B27}"/>
              </a:ext>
            </a:extLst>
          </p:cNvPr>
          <p:cNvSpPr>
            <a:spLocks noGrp="1"/>
          </p:cNvSpPr>
          <p:nvPr>
            <p:ph type="sldNum" sz="quarter" idx="62"/>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3212893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p:txBody>
          <a:bodyPr/>
          <a:lstStyle>
            <a:lvl1pPr>
              <a:defRPr>
                <a:solidFill>
                  <a:schemeClr val="tx1">
                    <a:lumMod val="75000"/>
                    <a:lumOff val="25000"/>
                  </a:schemeClr>
                </a:solidFill>
              </a:defRPr>
            </a:lvl1pPr>
          </a:lstStyle>
          <a:p>
            <a:r>
              <a:rPr lang="en-US" noProof="0" smtClean="0"/>
              <a:t>Click to edit Master title style</a:t>
            </a:r>
            <a:endParaRPr lang="en-US" noProof="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D93E3A8D-44B7-4CCB-AEEA-A0EF560F1504}"/>
              </a:ext>
            </a:extLst>
          </p:cNvPr>
          <p:cNvSpPr>
            <a:spLocks noGrp="1"/>
          </p:cNvSpPr>
          <p:nvPr>
            <p:ph type="sldNum" sz="quarter" idx="13"/>
          </p:nvPr>
        </p:nvSpPr>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1734501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Title 4">
            <a:extLst>
              <a:ext uri="{FF2B5EF4-FFF2-40B4-BE49-F238E27FC236}">
                <a16:creationId xmlns:a16="http://schemas.microsoft.com/office/drawing/2014/main" id="{05CD2AAA-246C-4A45-BE24-C1A9DB1D3C6B}"/>
              </a:ext>
            </a:extLst>
          </p:cNvPr>
          <p:cNvSpPr>
            <a:spLocks noGrp="1"/>
          </p:cNvSpPr>
          <p:nvPr>
            <p:ph type="title"/>
          </p:nvPr>
        </p:nvSpPr>
        <p:spPr>
          <a:xfrm>
            <a:off x="432000" y="432000"/>
            <a:ext cx="10143235" cy="432000"/>
          </a:xfrm>
        </p:spPr>
        <p:txBody>
          <a:bodyPr/>
          <a:lstStyle/>
          <a:p>
            <a:r>
              <a:rPr lang="en-US" noProof="0" smtClean="0"/>
              <a:t>Click to edit Master title style</a:t>
            </a:r>
            <a:endParaRPr lang="en-US" noProof="0"/>
          </a:p>
        </p:txBody>
      </p:sp>
      <p:sp>
        <p:nvSpPr>
          <p:cNvPr id="7" name="Slide Number Placeholder 6">
            <a:extLst>
              <a:ext uri="{FF2B5EF4-FFF2-40B4-BE49-F238E27FC236}">
                <a16:creationId xmlns:a16="http://schemas.microsoft.com/office/drawing/2014/main" id="{005A0092-7256-3C4E-857B-D93B1A8D2CC7}"/>
              </a:ext>
            </a:extLst>
          </p:cNvPr>
          <p:cNvSpPr>
            <a:spLocks noGrp="1"/>
          </p:cNvSpPr>
          <p:nvPr>
            <p:ph type="sldNum" sz="quarter" idx="14"/>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
        <p:nvSpPr>
          <p:cNvPr id="8" name="Content Placeholder 2">
            <a:extLst>
              <a:ext uri="{FF2B5EF4-FFF2-40B4-BE49-F238E27FC236}">
                <a16:creationId xmlns:a16="http://schemas.microsoft.com/office/drawing/2014/main" id="{109829B2-67B8-42AF-A8F6-0483C504E33A}"/>
              </a:ext>
            </a:extLst>
          </p:cNvPr>
          <p:cNvSpPr>
            <a:spLocks noGrp="1"/>
          </p:cNvSpPr>
          <p:nvPr>
            <p:ph sz="half" idx="1" hasCustomPrompt="1"/>
          </p:nvPr>
        </p:nvSpPr>
        <p:spPr>
          <a:xfrm>
            <a:off x="432000" y="1197204"/>
            <a:ext cx="4865864" cy="4979759"/>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Content Placeholder 3">
            <a:extLst>
              <a:ext uri="{FF2B5EF4-FFF2-40B4-BE49-F238E27FC236}">
                <a16:creationId xmlns:a16="http://schemas.microsoft.com/office/drawing/2014/main" id="{D0953015-A379-403E-8191-D885E217C757}"/>
              </a:ext>
            </a:extLst>
          </p:cNvPr>
          <p:cNvSpPr>
            <a:spLocks noGrp="1"/>
          </p:cNvSpPr>
          <p:nvPr>
            <p:ph sz="half" idx="2" hasCustomPrompt="1"/>
          </p:nvPr>
        </p:nvSpPr>
        <p:spPr>
          <a:xfrm>
            <a:off x="5709372" y="1197204"/>
            <a:ext cx="4865864" cy="4979759"/>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891552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3240000" cy="503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hasCustomPrompt="1"/>
          </p:nvPr>
        </p:nvSpPr>
        <p:spPr>
          <a:xfrm>
            <a:off x="3883617" y="1152000"/>
            <a:ext cx="3240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10">
            <a:extLst>
              <a:ext uri="{FF2B5EF4-FFF2-40B4-BE49-F238E27FC236}">
                <a16:creationId xmlns:a16="http://schemas.microsoft.com/office/drawing/2014/main" id="{5B4A252E-78C9-4F76-98A4-A4B580AD072A}"/>
              </a:ext>
            </a:extLst>
          </p:cNvPr>
          <p:cNvSpPr>
            <a:spLocks noGrp="1"/>
          </p:cNvSpPr>
          <p:nvPr>
            <p:ph type="body" sz="quarter" idx="13" hasCustomPrompt="1"/>
          </p:nvPr>
        </p:nvSpPr>
        <p:spPr>
          <a:xfrm>
            <a:off x="7335235" y="1152000"/>
            <a:ext cx="3240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US" noProof="0" dirty="0"/>
              <a:t>Add a footer</a:t>
            </a:r>
          </a:p>
        </p:txBody>
      </p:sp>
      <p:sp>
        <p:nvSpPr>
          <p:cNvPr id="6" name="Title 5">
            <a:extLst>
              <a:ext uri="{FF2B5EF4-FFF2-40B4-BE49-F238E27FC236}">
                <a16:creationId xmlns:a16="http://schemas.microsoft.com/office/drawing/2014/main" id="{BC3A1E70-888C-457D-AFFC-B6844C5A7A9B}"/>
              </a:ext>
            </a:extLst>
          </p:cNvPr>
          <p:cNvSpPr>
            <a:spLocks noGrp="1"/>
          </p:cNvSpPr>
          <p:nvPr>
            <p:ph type="title"/>
          </p:nvPr>
        </p:nvSpPr>
        <p:spPr>
          <a:xfrm>
            <a:off x="432000" y="432000"/>
            <a:ext cx="10143235" cy="432000"/>
          </a:xfrm>
        </p:spPr>
        <p:txBody>
          <a:bodyPr/>
          <a:lstStyle/>
          <a:p>
            <a:r>
              <a:rPr lang="en-US" noProof="0" smtClean="0"/>
              <a:t>Click to edit Master title style</a:t>
            </a:r>
            <a:endParaRPr lang="en-US" noProof="0"/>
          </a:p>
        </p:txBody>
      </p:sp>
      <p:sp>
        <p:nvSpPr>
          <p:cNvPr id="9" name="Slide Number Placeholder 6">
            <a:extLst>
              <a:ext uri="{FF2B5EF4-FFF2-40B4-BE49-F238E27FC236}">
                <a16:creationId xmlns:a16="http://schemas.microsoft.com/office/drawing/2014/main" id="{DB8ADDC7-03DF-504A-BCB2-CD59459CCF54}"/>
              </a:ext>
            </a:extLst>
          </p:cNvPr>
          <p:cNvSpPr>
            <a:spLocks noGrp="1"/>
          </p:cNvSpPr>
          <p:nvPr>
            <p:ph type="sldNum" sz="quarter" idx="15"/>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2654388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2">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C9DDC4F-A427-4A89-A8C8-29E5B3636915}"/>
              </a:ext>
            </a:extLst>
          </p:cNvPr>
          <p:cNvGrpSpPr/>
          <p:nvPr userDrawn="1"/>
        </p:nvGrpSpPr>
        <p:grpSpPr>
          <a:xfrm>
            <a:off x="5277678" y="0"/>
            <a:ext cx="5676382" cy="6858000"/>
            <a:chOff x="0" y="0"/>
            <a:chExt cx="12192000" cy="6858000"/>
          </a:xfrm>
          <a:solidFill>
            <a:schemeClr val="accent1"/>
          </a:solidFill>
        </p:grpSpPr>
        <p:sp>
          <p:nvSpPr>
            <p:cNvPr id="16" name="Rectangle 15">
              <a:extLst>
                <a:ext uri="{FF2B5EF4-FFF2-40B4-BE49-F238E27FC236}">
                  <a16:creationId xmlns:a16="http://schemas.microsoft.com/office/drawing/2014/main" id="{2116DDCD-23BC-4768-B673-35E1C415BFCE}"/>
                </a:ext>
              </a:extLst>
            </p:cNvPr>
            <p:cNvSpPr/>
            <p:nvPr userDrawn="1"/>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a16="http://schemas.microsoft.com/office/drawing/2014/main" id="{290EB2DE-F6E9-449A-BC72-D4F6DBBB6343}"/>
                </a:ext>
              </a:extLst>
            </p:cNvPr>
            <p:cNvSpPr/>
            <p:nvPr userDrawn="1"/>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3" name="Picture Placeholder 22">
            <a:extLst>
              <a:ext uri="{FF2B5EF4-FFF2-40B4-BE49-F238E27FC236}">
                <a16:creationId xmlns:a16="http://schemas.microsoft.com/office/drawing/2014/main" id="{96DB5B0F-1BA3-4AE0-9821-FC62BA98D422}"/>
              </a:ext>
            </a:extLst>
          </p:cNvPr>
          <p:cNvSpPr>
            <a:spLocks noGrp="1"/>
          </p:cNvSpPr>
          <p:nvPr>
            <p:ph type="pic" sz="quarter" idx="10" hasCustomPrompt="1"/>
          </p:nvPr>
        </p:nvSpPr>
        <p:spPr>
          <a:xfrm>
            <a:off x="136525" y="136525"/>
            <a:ext cx="10817535" cy="6584950"/>
          </a:xfrm>
        </p:spPr>
        <p:txBody>
          <a:bodyPr lIns="1080000" tIns="0" rIns="0" bIns="0" anchor="ctr"/>
          <a:lstStyle>
            <a:lvl1pPr marL="0" indent="0" algn="l">
              <a:buNone/>
              <a:defRPr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and Drop Photo </a:t>
            </a:r>
            <a:br>
              <a:rPr lang="en-US" noProof="0" dirty="0"/>
            </a:br>
            <a:r>
              <a:rPr lang="en-US" noProof="0" dirty="0"/>
              <a:t>then Send to Back for overlay effect</a:t>
            </a:r>
          </a:p>
        </p:txBody>
      </p:sp>
      <p:sp>
        <p:nvSpPr>
          <p:cNvPr id="11" name="Rectangle 10">
            <a:extLst>
              <a:ext uri="{FF2B5EF4-FFF2-40B4-BE49-F238E27FC236}">
                <a16:creationId xmlns:a16="http://schemas.microsoft.com/office/drawing/2014/main" id="{3E534836-D52B-45E3-A123-FB9FFE3E0AE5}"/>
              </a:ext>
            </a:extLst>
          </p:cNvPr>
          <p:cNvSpPr/>
          <p:nvPr userDrawn="1"/>
        </p:nvSpPr>
        <p:spPr>
          <a:xfrm rot="5400000">
            <a:off x="4823394" y="590809"/>
            <a:ext cx="6584950" cy="567638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Footer Placeholder 5">
            <a:extLst>
              <a:ext uri="{FF2B5EF4-FFF2-40B4-BE49-F238E27FC236}">
                <a16:creationId xmlns:a16="http://schemas.microsoft.com/office/drawing/2014/main" id="{8183FF27-EC9A-4B3B-8FC8-8C0B22BAF41E}"/>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66BEA673-E77B-454E-A2E7-937820AAEFF4}"/>
              </a:ext>
            </a:extLst>
          </p:cNvPr>
          <p:cNvSpPr>
            <a:spLocks noGrp="1"/>
          </p:cNvSpPr>
          <p:nvPr>
            <p:ph type="sldNum" sz="quarter" idx="12"/>
          </p:nvPr>
        </p:nvSpPr>
        <p:spPr/>
        <p:txBody>
          <a:bodyPr/>
          <a:lstStyle/>
          <a:p>
            <a:r>
              <a:rPr lang="en-US" noProof="0" dirty="0"/>
              <a:t>page </a:t>
            </a:r>
            <a:fld id="{19B51A1E-902D-48AF-9020-955120F399B6}" type="slidenum">
              <a:rPr lang="en-US" b="1" i="1" noProof="0" smtClean="0"/>
              <a:pPr/>
              <a:t>‹#›</a:t>
            </a:fld>
            <a:endParaRPr lang="en-US" b="1" i="1"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573044" y="3674372"/>
            <a:ext cx="5085650" cy="1870007"/>
          </a:xfrm>
        </p:spPr>
        <p:txBody>
          <a:bodyPr anchor="b"/>
          <a:lstStyle>
            <a:lvl1pPr algn="r">
              <a:defRPr sz="4500">
                <a:solidFill>
                  <a:schemeClr val="bg1"/>
                </a:solidFill>
              </a:defRPr>
            </a:lvl1pPr>
          </a:lstStyle>
          <a:p>
            <a:r>
              <a:rPr lang="en-US" noProof="0"/>
              <a:t>Click to edit your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5573044" y="5711550"/>
            <a:ext cx="5085650" cy="69166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Tree>
    <p:extLst>
      <p:ext uri="{BB962C8B-B14F-4D97-AF65-F5344CB8AC3E}">
        <p14:creationId xmlns:p14="http://schemas.microsoft.com/office/powerpoint/2010/main" val="2451970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5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1908000" cy="503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490809" y="1152525"/>
            <a:ext cx="1908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4549618" y="1152525"/>
            <a:ext cx="1908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6608427" y="1148060"/>
            <a:ext cx="1908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8667235" y="1152525"/>
            <a:ext cx="1908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US" noProof="0" dirty="0"/>
              <a:t>Add a footer</a:t>
            </a:r>
          </a:p>
        </p:txBody>
      </p:sp>
      <p:sp>
        <p:nvSpPr>
          <p:cNvPr id="6" name="Title 5">
            <a:extLst>
              <a:ext uri="{FF2B5EF4-FFF2-40B4-BE49-F238E27FC236}">
                <a16:creationId xmlns:a16="http://schemas.microsoft.com/office/drawing/2014/main" id="{0219BBF2-DEB7-4E8E-8C83-D3D10FA6E37E}"/>
              </a:ext>
            </a:extLst>
          </p:cNvPr>
          <p:cNvSpPr>
            <a:spLocks noGrp="1"/>
          </p:cNvSpPr>
          <p:nvPr>
            <p:ph type="title"/>
          </p:nvPr>
        </p:nvSpPr>
        <p:spPr>
          <a:xfrm>
            <a:off x="432000" y="432000"/>
            <a:ext cx="10143235" cy="432000"/>
          </a:xfrm>
        </p:spPr>
        <p:txBody>
          <a:bodyPr/>
          <a:lstStyle/>
          <a:p>
            <a:r>
              <a:rPr lang="en-US" noProof="0" smtClean="0"/>
              <a:t>Click to edit Master title style</a:t>
            </a:r>
            <a:endParaRPr lang="en-US" noProof="0"/>
          </a:p>
        </p:txBody>
      </p:sp>
      <p:sp>
        <p:nvSpPr>
          <p:cNvPr id="10" name="Slide Number Placeholder 6">
            <a:extLst>
              <a:ext uri="{FF2B5EF4-FFF2-40B4-BE49-F238E27FC236}">
                <a16:creationId xmlns:a16="http://schemas.microsoft.com/office/drawing/2014/main" id="{08BEF633-490C-6441-95CA-B2301D2D96DC}"/>
              </a:ext>
            </a:extLst>
          </p:cNvPr>
          <p:cNvSpPr>
            <a:spLocks noGrp="1"/>
          </p:cNvSpPr>
          <p:nvPr>
            <p:ph type="sldNum" sz="quarter" idx="17"/>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152000"/>
            <a:ext cx="4860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1584000"/>
            <a:ext cx="4860000"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Title 5">
            <a:extLst>
              <a:ext uri="{FF2B5EF4-FFF2-40B4-BE49-F238E27FC236}">
                <a16:creationId xmlns:a16="http://schemas.microsoft.com/office/drawing/2014/main" id="{3673AE6F-1F65-4C50-B8BB-3CE8E3C02F5E}"/>
              </a:ext>
            </a:extLst>
          </p:cNvPr>
          <p:cNvSpPr>
            <a:spLocks noGrp="1"/>
          </p:cNvSpPr>
          <p:nvPr>
            <p:ph type="title"/>
          </p:nvPr>
        </p:nvSpPr>
        <p:spPr>
          <a:xfrm>
            <a:off x="432000" y="432000"/>
            <a:ext cx="10143235" cy="432000"/>
          </a:xfrm>
        </p:spPr>
        <p:txBody>
          <a:bodyPr/>
          <a:lstStyle/>
          <a:p>
            <a:r>
              <a:rPr lang="en-US" noProof="0" smtClean="0"/>
              <a:t>Click to edit Master title style</a:t>
            </a:r>
            <a:endParaRPr lang="en-US" noProof="0"/>
          </a:p>
        </p:txBody>
      </p:sp>
      <p:sp>
        <p:nvSpPr>
          <p:cNvPr id="9" name="Slide Number Placeholder 6">
            <a:extLst>
              <a:ext uri="{FF2B5EF4-FFF2-40B4-BE49-F238E27FC236}">
                <a16:creationId xmlns:a16="http://schemas.microsoft.com/office/drawing/2014/main" id="{EFE5FCFC-5862-8346-B282-9ACAE5AA2B95}"/>
              </a:ext>
            </a:extLst>
          </p:cNvPr>
          <p:cNvSpPr>
            <a:spLocks noGrp="1"/>
          </p:cNvSpPr>
          <p:nvPr>
            <p:ph type="sldNum" sz="quarter" idx="15"/>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
        <p:nvSpPr>
          <p:cNvPr id="10" name="Content Placeholder 5">
            <a:extLst>
              <a:ext uri="{FF2B5EF4-FFF2-40B4-BE49-F238E27FC236}">
                <a16:creationId xmlns:a16="http://schemas.microsoft.com/office/drawing/2014/main" id="{484CD98A-64EE-42B1-9A8B-F495FEF2E9FE}"/>
              </a:ext>
            </a:extLst>
          </p:cNvPr>
          <p:cNvSpPr>
            <a:spLocks noGrp="1"/>
          </p:cNvSpPr>
          <p:nvPr>
            <p:ph sz="quarter" idx="4" hasCustomPrompt="1"/>
          </p:nvPr>
        </p:nvSpPr>
        <p:spPr>
          <a:xfrm>
            <a:off x="5715235" y="1581663"/>
            <a:ext cx="4786225" cy="4608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4">
            <a:extLst>
              <a:ext uri="{FF2B5EF4-FFF2-40B4-BE49-F238E27FC236}">
                <a16:creationId xmlns:a16="http://schemas.microsoft.com/office/drawing/2014/main" id="{99F7B39C-4DE9-4650-869E-0410A8E29AAA}"/>
              </a:ext>
            </a:extLst>
          </p:cNvPr>
          <p:cNvSpPr>
            <a:spLocks noGrp="1"/>
          </p:cNvSpPr>
          <p:nvPr>
            <p:ph type="body" sz="quarter" idx="3" hasCustomPrompt="1"/>
          </p:nvPr>
        </p:nvSpPr>
        <p:spPr>
          <a:xfrm>
            <a:off x="5715235" y="1151999"/>
            <a:ext cx="4860000" cy="359999"/>
          </a:xfrm>
        </p:spPr>
        <p:txBody>
          <a:bodyPr vert="horz" lIns="0" tIns="0" rIns="0" bIns="0" rtlCol="0" anchor="t">
            <a:noAutofit/>
          </a:bodyPr>
          <a:lstStyle>
            <a:lvl1pPr marL="0" indent="0">
              <a:buNone/>
              <a:defRPr lang="en-US" sz="2400" b="1"/>
            </a:lvl1pPr>
          </a:lstStyle>
          <a:p>
            <a:pPr marL="266700" lvl="0" indent="-266700"/>
            <a:r>
              <a:rPr lang="en-US" noProof="0"/>
              <a:t>Edit Master text styles</a:t>
            </a:r>
          </a:p>
        </p:txBody>
      </p:sp>
    </p:spTree>
    <p:extLst>
      <p:ext uri="{BB962C8B-B14F-4D97-AF65-F5344CB8AC3E}">
        <p14:creationId xmlns:p14="http://schemas.microsoft.com/office/powerpoint/2010/main" val="2139098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4" name="Slide Number Placeholder 6">
            <a:extLst>
              <a:ext uri="{FF2B5EF4-FFF2-40B4-BE49-F238E27FC236}">
                <a16:creationId xmlns:a16="http://schemas.microsoft.com/office/drawing/2014/main" id="{B5454C20-CBD2-8F4B-8A28-F61813EE96D8}"/>
              </a:ext>
            </a:extLst>
          </p:cNvPr>
          <p:cNvSpPr>
            <a:spLocks noGrp="1"/>
          </p:cNvSpPr>
          <p:nvPr>
            <p:ph type="sldNum" sz="quarter" idx="13"/>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
        <p:nvSpPr>
          <p:cNvPr id="5" name="Title 1">
            <a:extLst>
              <a:ext uri="{FF2B5EF4-FFF2-40B4-BE49-F238E27FC236}">
                <a16:creationId xmlns:a16="http://schemas.microsoft.com/office/drawing/2014/main" id="{5FFE2F7D-AF1E-41D2-8D7B-FE0BB1B572EA}"/>
              </a:ext>
            </a:extLst>
          </p:cNvPr>
          <p:cNvSpPr>
            <a:spLocks noGrp="1"/>
          </p:cNvSpPr>
          <p:nvPr>
            <p:ph type="title"/>
          </p:nvPr>
        </p:nvSpPr>
        <p:spPr>
          <a:xfrm>
            <a:off x="839788" y="457200"/>
            <a:ext cx="3932237" cy="1600200"/>
          </a:xfrm>
        </p:spPr>
        <p:txBody>
          <a:bodyPr anchor="b"/>
          <a:lstStyle>
            <a:lvl1pPr>
              <a:defRPr sz="3200"/>
            </a:lvl1pPr>
          </a:lstStyle>
          <a:p>
            <a:r>
              <a:rPr lang="en-US" noProof="0" smtClean="0"/>
              <a:t>Click to edit Master title style</a:t>
            </a:r>
            <a:endParaRPr lang="en-US" noProof="0"/>
          </a:p>
        </p:txBody>
      </p:sp>
      <p:sp>
        <p:nvSpPr>
          <p:cNvPr id="6" name="Text Placeholder 3">
            <a:extLst>
              <a:ext uri="{FF2B5EF4-FFF2-40B4-BE49-F238E27FC236}">
                <a16:creationId xmlns:a16="http://schemas.microsoft.com/office/drawing/2014/main" id="{E7336E73-8189-49DD-8813-80CD92FB5701}"/>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7" name="Content Placeholder 2">
            <a:extLst>
              <a:ext uri="{FF2B5EF4-FFF2-40B4-BE49-F238E27FC236}">
                <a16:creationId xmlns:a16="http://schemas.microsoft.com/office/drawing/2014/main" id="{6F8D5478-FA4F-48AE-8588-59081070B7D7}"/>
              </a:ext>
            </a:extLst>
          </p:cNvPr>
          <p:cNvSpPr>
            <a:spLocks noGrp="1"/>
          </p:cNvSpPr>
          <p:nvPr>
            <p:ph idx="1" hasCustomPrompt="1"/>
          </p:nvPr>
        </p:nvSpPr>
        <p:spPr>
          <a:xfrm>
            <a:off x="5183188" y="457201"/>
            <a:ext cx="5082602" cy="5403850"/>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21780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4" name="Slide Number Placeholder 6">
            <a:extLst>
              <a:ext uri="{FF2B5EF4-FFF2-40B4-BE49-F238E27FC236}">
                <a16:creationId xmlns:a16="http://schemas.microsoft.com/office/drawing/2014/main" id="{B5454C20-CBD2-8F4B-8A28-F61813EE96D8}"/>
              </a:ext>
            </a:extLst>
          </p:cNvPr>
          <p:cNvSpPr>
            <a:spLocks noGrp="1"/>
          </p:cNvSpPr>
          <p:nvPr>
            <p:ph type="sldNum" sz="quarter" idx="13"/>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
        <p:nvSpPr>
          <p:cNvPr id="5" name="Title 1">
            <a:extLst>
              <a:ext uri="{FF2B5EF4-FFF2-40B4-BE49-F238E27FC236}">
                <a16:creationId xmlns:a16="http://schemas.microsoft.com/office/drawing/2014/main" id="{5FFE2F7D-AF1E-41D2-8D7B-FE0BB1B572EA}"/>
              </a:ext>
            </a:extLst>
          </p:cNvPr>
          <p:cNvSpPr>
            <a:spLocks noGrp="1"/>
          </p:cNvSpPr>
          <p:nvPr>
            <p:ph type="title"/>
          </p:nvPr>
        </p:nvSpPr>
        <p:spPr>
          <a:xfrm>
            <a:off x="839788" y="457200"/>
            <a:ext cx="3932237" cy="1600200"/>
          </a:xfrm>
        </p:spPr>
        <p:txBody>
          <a:bodyPr anchor="b"/>
          <a:lstStyle>
            <a:lvl1pPr>
              <a:defRPr sz="3200"/>
            </a:lvl1pPr>
          </a:lstStyle>
          <a:p>
            <a:r>
              <a:rPr lang="en-US" noProof="0" smtClean="0"/>
              <a:t>Click to edit Master title style</a:t>
            </a:r>
            <a:endParaRPr lang="en-US" noProof="0"/>
          </a:p>
        </p:txBody>
      </p:sp>
      <p:sp>
        <p:nvSpPr>
          <p:cNvPr id="6" name="Text Placeholder 3">
            <a:extLst>
              <a:ext uri="{FF2B5EF4-FFF2-40B4-BE49-F238E27FC236}">
                <a16:creationId xmlns:a16="http://schemas.microsoft.com/office/drawing/2014/main" id="{E7336E73-8189-49DD-8813-80CD92FB5701}"/>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9" name="Picture Placeholder 2">
            <a:extLst>
              <a:ext uri="{FF2B5EF4-FFF2-40B4-BE49-F238E27FC236}">
                <a16:creationId xmlns:a16="http://schemas.microsoft.com/office/drawing/2014/main" id="{050FC2D7-C428-4985-A707-D3D2DA6165E1}"/>
              </a:ext>
            </a:extLst>
          </p:cNvPr>
          <p:cNvSpPr>
            <a:spLocks noGrp="1"/>
          </p:cNvSpPr>
          <p:nvPr>
            <p:ph type="pic" idx="1"/>
          </p:nvPr>
        </p:nvSpPr>
        <p:spPr>
          <a:xfrm>
            <a:off x="5183188" y="457201"/>
            <a:ext cx="5063748"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Tree>
    <p:extLst>
      <p:ext uri="{BB962C8B-B14F-4D97-AF65-F5344CB8AC3E}">
        <p14:creationId xmlns:p14="http://schemas.microsoft.com/office/powerpoint/2010/main" val="503924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smtClean="0"/>
              <a:t>Click to edit Master title style</a:t>
            </a:r>
            <a:endParaRPr lang="en-US" noProof="0"/>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6" name="Slide Number Placeholder 6">
            <a:extLst>
              <a:ext uri="{FF2B5EF4-FFF2-40B4-BE49-F238E27FC236}">
                <a16:creationId xmlns:a16="http://schemas.microsoft.com/office/drawing/2014/main" id="{28DDE606-CFBE-5C4D-91D3-266C9C6E730C}"/>
              </a:ext>
            </a:extLst>
          </p:cNvPr>
          <p:cNvSpPr>
            <a:spLocks noGrp="1"/>
          </p:cNvSpPr>
          <p:nvPr>
            <p:ph type="sldNum" sz="quarter" idx="14"/>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4" name="Slide Number Placeholder 6">
            <a:extLst>
              <a:ext uri="{FF2B5EF4-FFF2-40B4-BE49-F238E27FC236}">
                <a16:creationId xmlns:a16="http://schemas.microsoft.com/office/drawing/2014/main" id="{B5454C20-CBD2-8F4B-8A28-F61813EE96D8}"/>
              </a:ext>
            </a:extLst>
          </p:cNvPr>
          <p:cNvSpPr>
            <a:spLocks noGrp="1"/>
          </p:cNvSpPr>
          <p:nvPr>
            <p:ph type="sldNum" sz="quarter" idx="13"/>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11397670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96DB5B0F-1BA3-4AE0-9821-FC62BA98D422}"/>
              </a:ext>
            </a:extLst>
          </p:cNvPr>
          <p:cNvSpPr>
            <a:spLocks noGrp="1"/>
          </p:cNvSpPr>
          <p:nvPr>
            <p:ph type="pic" sz="quarter" idx="10" hasCustomPrompt="1"/>
          </p:nvPr>
        </p:nvSpPr>
        <p:spPr>
          <a:xfrm>
            <a:off x="136525" y="136525"/>
            <a:ext cx="10817535" cy="6584950"/>
          </a:xfrm>
        </p:spPr>
        <p:txBody>
          <a:bodyPr lIns="1080000" tIns="0" rIns="0" bIns="0" anchor="ctr"/>
          <a:lstStyle>
            <a:lvl1pPr marL="0" indent="0" algn="l">
              <a:buNone/>
              <a:defRPr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and Drop Photo </a:t>
            </a:r>
            <a:br>
              <a:rPr lang="en-US" noProof="0" dirty="0"/>
            </a:br>
            <a:r>
              <a:rPr lang="en-US" noProof="0" dirty="0"/>
              <a:t>then Send to Back for overlay effect</a:t>
            </a:r>
          </a:p>
        </p:txBody>
      </p:sp>
      <p:sp>
        <p:nvSpPr>
          <p:cNvPr id="11" name="Rectangle 10">
            <a:extLst>
              <a:ext uri="{FF2B5EF4-FFF2-40B4-BE49-F238E27FC236}">
                <a16:creationId xmlns:a16="http://schemas.microsoft.com/office/drawing/2014/main" id="{3E534836-D52B-45E3-A123-FB9FFE3E0AE5}"/>
              </a:ext>
            </a:extLst>
          </p:cNvPr>
          <p:cNvSpPr/>
          <p:nvPr userDrawn="1"/>
        </p:nvSpPr>
        <p:spPr>
          <a:xfrm rot="5400000">
            <a:off x="4823394" y="590809"/>
            <a:ext cx="6584950" cy="567638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8AC2952E-380C-48F5-9C93-B1EB0713EF3E}"/>
              </a:ext>
            </a:extLst>
          </p:cNvPr>
          <p:cNvSpPr/>
          <p:nvPr userDrawn="1"/>
        </p:nvSpPr>
        <p:spPr>
          <a:xfrm rot="5400000">
            <a:off x="-3360737" y="3360737"/>
            <a:ext cx="6858000"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4" name="Group 3">
            <a:extLst>
              <a:ext uri="{FF2B5EF4-FFF2-40B4-BE49-F238E27FC236}">
                <a16:creationId xmlns:a16="http://schemas.microsoft.com/office/drawing/2014/main" id="{A4A26770-290B-4E8A-B12A-36F7DDB7F2B1}"/>
              </a:ext>
            </a:extLst>
          </p:cNvPr>
          <p:cNvGrpSpPr/>
          <p:nvPr userDrawn="1"/>
        </p:nvGrpSpPr>
        <p:grpSpPr>
          <a:xfrm>
            <a:off x="0" y="0"/>
            <a:ext cx="5277678" cy="6858000"/>
            <a:chOff x="0" y="0"/>
            <a:chExt cx="10954058" cy="6858000"/>
          </a:xfrm>
        </p:grpSpPr>
        <p:sp>
          <p:nvSpPr>
            <p:cNvPr id="13" name="Rectangle 12">
              <a:extLst>
                <a:ext uri="{FF2B5EF4-FFF2-40B4-BE49-F238E27FC236}">
                  <a16:creationId xmlns:a16="http://schemas.microsoft.com/office/drawing/2014/main" id="{C783424E-B9B3-4D58-988A-26DEDF734F4E}"/>
                </a:ext>
              </a:extLst>
            </p:cNvPr>
            <p:cNvSpPr/>
            <p:nvPr userDrawn="1"/>
          </p:nvSpPr>
          <p:spPr>
            <a:xfrm>
              <a:off x="0" y="0"/>
              <a:ext cx="10954058"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7332BBED-D126-4DCA-9557-B488A96E405F}"/>
                </a:ext>
              </a:extLst>
            </p:cNvPr>
            <p:cNvSpPr/>
            <p:nvPr userDrawn="1"/>
          </p:nvSpPr>
          <p:spPr>
            <a:xfrm>
              <a:off x="0" y="6721475"/>
              <a:ext cx="10954058"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7" name="Slide Number Placeholder 6">
            <a:extLst>
              <a:ext uri="{FF2B5EF4-FFF2-40B4-BE49-F238E27FC236}">
                <a16:creationId xmlns:a16="http://schemas.microsoft.com/office/drawing/2014/main" id="{D344EF2B-4C23-4FC2-B680-617BC7D82A7E}"/>
              </a:ext>
            </a:extLst>
          </p:cNvPr>
          <p:cNvSpPr>
            <a:spLocks noGrp="1"/>
          </p:cNvSpPr>
          <p:nvPr>
            <p:ph type="sldNum" sz="quarter" idx="12"/>
          </p:nvPr>
        </p:nvSpPr>
        <p:spPr/>
        <p:txBody>
          <a:bodyPr/>
          <a:lstStyle/>
          <a:p>
            <a:r>
              <a:rPr lang="en-US" noProof="0" dirty="0"/>
              <a:t>page </a:t>
            </a:r>
            <a:fld id="{19B51A1E-902D-48AF-9020-955120F399B6}" type="slidenum">
              <a:rPr lang="en-US" b="1" i="1" noProof="0" smtClean="0"/>
              <a:pPr/>
              <a:t>‹#›</a:t>
            </a:fld>
            <a:endParaRPr lang="en-US" b="1" i="1"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573044" y="2894682"/>
            <a:ext cx="5085650" cy="1870007"/>
          </a:xfrm>
        </p:spPr>
        <p:txBody>
          <a:bodyPr anchor="b"/>
          <a:lstStyle>
            <a:lvl1pPr algn="r">
              <a:defRPr sz="6600">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5573044" y="5025053"/>
            <a:ext cx="4681330" cy="271807"/>
          </a:xfrm>
        </p:spPr>
        <p:txBody>
          <a:bodyPr/>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19" name="Text Placeholder 4">
            <a:extLst>
              <a:ext uri="{FF2B5EF4-FFF2-40B4-BE49-F238E27FC236}">
                <a16:creationId xmlns:a16="http://schemas.microsoft.com/office/drawing/2014/main" id="{77D147AD-3B0C-4B21-AE3D-178E0B7E360D}"/>
              </a:ext>
            </a:extLst>
          </p:cNvPr>
          <p:cNvSpPr>
            <a:spLocks noGrp="1"/>
          </p:cNvSpPr>
          <p:nvPr>
            <p:ph type="body" sz="quarter" idx="15" hasCustomPrompt="1"/>
          </p:nvPr>
        </p:nvSpPr>
        <p:spPr>
          <a:xfrm>
            <a:off x="5573044" y="5431223"/>
            <a:ext cx="4681330" cy="252000"/>
          </a:xfrm>
        </p:spPr>
        <p:txBody>
          <a:bodyP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a:t>
            </a:r>
          </a:p>
        </p:txBody>
      </p:sp>
      <p:sp>
        <p:nvSpPr>
          <p:cNvPr id="20" name="Text Placeholder 10">
            <a:extLst>
              <a:ext uri="{FF2B5EF4-FFF2-40B4-BE49-F238E27FC236}">
                <a16:creationId xmlns:a16="http://schemas.microsoft.com/office/drawing/2014/main" id="{6EB09218-D127-4641-A366-94360A951A0D}"/>
              </a:ext>
            </a:extLst>
          </p:cNvPr>
          <p:cNvSpPr>
            <a:spLocks noGrp="1"/>
          </p:cNvSpPr>
          <p:nvPr>
            <p:ph type="body" sz="quarter" idx="16" hasCustomPrompt="1"/>
          </p:nvPr>
        </p:nvSpPr>
        <p:spPr>
          <a:xfrm>
            <a:off x="5573044" y="5817586"/>
            <a:ext cx="4681330" cy="252000"/>
          </a:xfrm>
        </p:spPr>
        <p:txBody>
          <a:bodyPr/>
          <a:lstStyle>
            <a:lvl1pPr marL="0" indent="0" algn="r">
              <a:buNone/>
              <a:defRPr sz="1600">
                <a:solidFill>
                  <a:schemeClr val="bg1"/>
                </a:solidFill>
              </a:defRPr>
            </a:lvl1pPr>
          </a:lstStyle>
          <a:p>
            <a:pPr lvl="0"/>
            <a:r>
              <a:rPr lang="en-US" noProof="0"/>
              <a:t>Email</a:t>
            </a:r>
          </a:p>
        </p:txBody>
      </p:sp>
      <p:sp>
        <p:nvSpPr>
          <p:cNvPr id="21" name="Text Placeholder 15">
            <a:extLst>
              <a:ext uri="{FF2B5EF4-FFF2-40B4-BE49-F238E27FC236}">
                <a16:creationId xmlns:a16="http://schemas.microsoft.com/office/drawing/2014/main" id="{B9C42B1D-23D7-46D7-A8E3-6667AC7EFB66}"/>
              </a:ext>
            </a:extLst>
          </p:cNvPr>
          <p:cNvSpPr>
            <a:spLocks noGrp="1"/>
          </p:cNvSpPr>
          <p:nvPr>
            <p:ph type="body" sz="quarter" idx="17" hasCustomPrompt="1"/>
          </p:nvPr>
        </p:nvSpPr>
        <p:spPr>
          <a:xfrm>
            <a:off x="5573044" y="6203950"/>
            <a:ext cx="4683095" cy="252413"/>
          </a:xfrm>
        </p:spPr>
        <p:txBody>
          <a:bodyPr/>
          <a:lstStyle>
            <a:lvl1pPr marL="0" indent="0" algn="r">
              <a:buNone/>
              <a:defRPr sz="1600">
                <a:solidFill>
                  <a:schemeClr val="bg1"/>
                </a:solidFill>
              </a:defRPr>
            </a:lvl1pPr>
          </a:lstStyle>
          <a:p>
            <a:pPr lvl="0"/>
            <a:r>
              <a:rPr lang="en-US" noProof="0"/>
              <a:t>Website</a:t>
            </a:r>
          </a:p>
        </p:txBody>
      </p:sp>
    </p:spTree>
    <p:extLst>
      <p:ext uri="{BB962C8B-B14F-4D97-AF65-F5344CB8AC3E}">
        <p14:creationId xmlns:p14="http://schemas.microsoft.com/office/powerpoint/2010/main" val="29303866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88D655-4406-4239-85EC-50C2308745AA}"/>
              </a:ext>
            </a:extLst>
          </p:cNvPr>
          <p:cNvSpPr/>
          <p:nvPr userDrawn="1"/>
        </p:nvSpPr>
        <p:spPr>
          <a:xfrm>
            <a:off x="145004" y="135743"/>
            <a:ext cx="11909425" cy="6584950"/>
          </a:xfrm>
          <a:prstGeom prst="rect">
            <a:avLst/>
          </a:prstGeom>
          <a:solidFill>
            <a:schemeClr val="accent4">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5" name="Group 4">
            <a:extLst>
              <a:ext uri="{FF2B5EF4-FFF2-40B4-BE49-F238E27FC236}">
                <a16:creationId xmlns:a16="http://schemas.microsoft.com/office/drawing/2014/main" id="{EC9DDC4F-A427-4A89-A8C8-29E5B3636915}"/>
              </a:ext>
            </a:extLst>
          </p:cNvPr>
          <p:cNvGrpSpPr/>
          <p:nvPr userDrawn="1"/>
        </p:nvGrpSpPr>
        <p:grpSpPr>
          <a:xfrm>
            <a:off x="5277678" y="0"/>
            <a:ext cx="5676382" cy="6858000"/>
            <a:chOff x="0" y="0"/>
            <a:chExt cx="12192000" cy="6858000"/>
          </a:xfrm>
          <a:solidFill>
            <a:schemeClr val="accent1"/>
          </a:solidFill>
        </p:grpSpPr>
        <p:sp>
          <p:nvSpPr>
            <p:cNvPr id="16" name="Rectangle 15">
              <a:extLst>
                <a:ext uri="{FF2B5EF4-FFF2-40B4-BE49-F238E27FC236}">
                  <a16:creationId xmlns:a16="http://schemas.microsoft.com/office/drawing/2014/main" id="{2116DDCD-23BC-4768-B673-35E1C415BFCE}"/>
                </a:ext>
              </a:extLst>
            </p:cNvPr>
            <p:cNvSpPr/>
            <p:nvPr userDrawn="1"/>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a16="http://schemas.microsoft.com/office/drawing/2014/main" id="{290EB2DE-F6E9-449A-BC72-D4F6DBBB6343}"/>
                </a:ext>
              </a:extLst>
            </p:cNvPr>
            <p:cNvSpPr/>
            <p:nvPr userDrawn="1"/>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1" name="Rectangle 10">
            <a:extLst>
              <a:ext uri="{FF2B5EF4-FFF2-40B4-BE49-F238E27FC236}">
                <a16:creationId xmlns:a16="http://schemas.microsoft.com/office/drawing/2014/main" id="{3E534836-D52B-45E3-A123-FB9FFE3E0AE5}"/>
              </a:ext>
            </a:extLst>
          </p:cNvPr>
          <p:cNvSpPr/>
          <p:nvPr userDrawn="1"/>
        </p:nvSpPr>
        <p:spPr>
          <a:xfrm rot="5400000">
            <a:off x="4823394" y="590809"/>
            <a:ext cx="6584950" cy="567638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573044" y="3674372"/>
            <a:ext cx="5085650" cy="1870007"/>
          </a:xfrm>
        </p:spPr>
        <p:txBody>
          <a:bodyPr anchor="b"/>
          <a:lstStyle>
            <a:lvl1pPr algn="r">
              <a:defRPr sz="4500">
                <a:solidFill>
                  <a:schemeClr val="bg1"/>
                </a:solidFill>
              </a:defRPr>
            </a:lvl1pPr>
          </a:lstStyle>
          <a:p>
            <a:r>
              <a:rPr lang="en-US" noProof="0"/>
              <a:t>Click to edit your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5573044" y="5711550"/>
            <a:ext cx="5085650" cy="69166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Tree>
    <p:extLst>
      <p:ext uri="{BB962C8B-B14F-4D97-AF65-F5344CB8AC3E}">
        <p14:creationId xmlns:p14="http://schemas.microsoft.com/office/powerpoint/2010/main" val="17571908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E534836-D52B-45E3-A123-FB9FFE3E0AE5}"/>
              </a:ext>
            </a:extLst>
          </p:cNvPr>
          <p:cNvSpPr/>
          <p:nvPr userDrawn="1"/>
        </p:nvSpPr>
        <p:spPr>
          <a:xfrm rot="5400000">
            <a:off x="4823394" y="590809"/>
            <a:ext cx="6584950" cy="567638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573044" y="3674372"/>
            <a:ext cx="5085650" cy="1870007"/>
          </a:xfrm>
        </p:spPr>
        <p:txBody>
          <a:bodyPr anchor="b"/>
          <a:lstStyle>
            <a:lvl1pPr algn="r">
              <a:defRPr sz="4500">
                <a:solidFill>
                  <a:schemeClr val="bg1"/>
                </a:solidFill>
              </a:defRPr>
            </a:lvl1pPr>
          </a:lstStyle>
          <a:p>
            <a:r>
              <a:rPr lang="en-US" noProof="0"/>
              <a:t>Divider 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5573044" y="5711550"/>
            <a:ext cx="5085650" cy="69166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7" name="Slide Number Placeholder 6">
            <a:extLst>
              <a:ext uri="{FF2B5EF4-FFF2-40B4-BE49-F238E27FC236}">
                <a16:creationId xmlns:a16="http://schemas.microsoft.com/office/drawing/2014/main" id="{D344EF2B-4C23-4FC2-B680-617BC7D82A7E}"/>
              </a:ext>
            </a:extLst>
          </p:cNvPr>
          <p:cNvSpPr>
            <a:spLocks noGrp="1"/>
          </p:cNvSpPr>
          <p:nvPr>
            <p:ph type="sldNum" sz="quarter" idx="12"/>
          </p:nvPr>
        </p:nvSpPr>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401478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 with Image">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96DB5B0F-1BA3-4AE0-9821-FC62BA98D422}"/>
              </a:ext>
            </a:extLst>
          </p:cNvPr>
          <p:cNvSpPr>
            <a:spLocks noGrp="1"/>
          </p:cNvSpPr>
          <p:nvPr>
            <p:ph type="pic" sz="quarter" idx="10" hasCustomPrompt="1"/>
          </p:nvPr>
        </p:nvSpPr>
        <p:spPr>
          <a:xfrm>
            <a:off x="136525" y="136525"/>
            <a:ext cx="10817535" cy="6584950"/>
          </a:xfrm>
        </p:spPr>
        <p:txBody>
          <a:bodyPr lIns="1080000" tIns="0" rIns="0" bIns="0" anchor="ctr"/>
          <a:lstStyle>
            <a:lvl1pPr marL="0" indent="0" algn="l">
              <a:buNone/>
              <a:defRPr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and Drop Photo </a:t>
            </a:r>
            <a:br>
              <a:rPr lang="en-US" noProof="0" dirty="0"/>
            </a:br>
            <a:r>
              <a:rPr lang="en-US" noProof="0" dirty="0"/>
              <a:t>then Send to Back for overlay effect</a:t>
            </a:r>
          </a:p>
        </p:txBody>
      </p:sp>
      <p:sp>
        <p:nvSpPr>
          <p:cNvPr id="11" name="Rectangle 10">
            <a:extLst>
              <a:ext uri="{FF2B5EF4-FFF2-40B4-BE49-F238E27FC236}">
                <a16:creationId xmlns:a16="http://schemas.microsoft.com/office/drawing/2014/main" id="{3E534836-D52B-45E3-A123-FB9FFE3E0AE5}"/>
              </a:ext>
            </a:extLst>
          </p:cNvPr>
          <p:cNvSpPr/>
          <p:nvPr userDrawn="1"/>
        </p:nvSpPr>
        <p:spPr>
          <a:xfrm rot="5400000">
            <a:off x="4823394" y="590809"/>
            <a:ext cx="6584950" cy="567638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573044" y="3674372"/>
            <a:ext cx="5085650" cy="1870007"/>
          </a:xfrm>
        </p:spPr>
        <p:txBody>
          <a:bodyPr anchor="b"/>
          <a:lstStyle>
            <a:lvl1pPr algn="r">
              <a:defRPr sz="4500">
                <a:solidFill>
                  <a:schemeClr val="bg1"/>
                </a:solidFill>
              </a:defRPr>
            </a:lvl1pPr>
          </a:lstStyle>
          <a:p>
            <a:r>
              <a:rPr lang="en-US" noProof="0"/>
              <a:t>Divider 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5573044" y="5711550"/>
            <a:ext cx="5085650" cy="69166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7" name="Slide Number Placeholder 6">
            <a:extLst>
              <a:ext uri="{FF2B5EF4-FFF2-40B4-BE49-F238E27FC236}">
                <a16:creationId xmlns:a16="http://schemas.microsoft.com/office/drawing/2014/main" id="{D344EF2B-4C23-4FC2-B680-617BC7D82A7E}"/>
              </a:ext>
            </a:extLst>
          </p:cNvPr>
          <p:cNvSpPr>
            <a:spLocks noGrp="1"/>
          </p:cNvSpPr>
          <p:nvPr>
            <p:ph type="sldNum" sz="quarter" idx="12"/>
          </p:nvPr>
        </p:nvSpPr>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2860636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Large Intro Copy">
    <p:spTree>
      <p:nvGrpSpPr>
        <p:cNvPr id="1" name=""/>
        <p:cNvGrpSpPr/>
        <p:nvPr/>
      </p:nvGrpSpPr>
      <p:grpSpPr>
        <a:xfrm>
          <a:off x="0" y="0"/>
          <a:ext cx="0" cy="0"/>
          <a:chOff x="0" y="0"/>
          <a:chExt cx="0" cy="0"/>
        </a:xfrm>
      </p:grpSpPr>
      <p:sp>
        <p:nvSpPr>
          <p:cNvPr id="10" name="Picture Placeholder 22">
            <a:extLst>
              <a:ext uri="{FF2B5EF4-FFF2-40B4-BE49-F238E27FC236}">
                <a16:creationId xmlns:a16="http://schemas.microsoft.com/office/drawing/2014/main" id="{785590BE-5BE1-4AF5-B0F8-7D999658F3F8}"/>
              </a:ext>
            </a:extLst>
          </p:cNvPr>
          <p:cNvSpPr>
            <a:spLocks noGrp="1"/>
          </p:cNvSpPr>
          <p:nvPr>
            <p:ph type="pic" sz="quarter" idx="10" hasCustomPrompt="1"/>
          </p:nvPr>
        </p:nvSpPr>
        <p:spPr>
          <a:xfrm>
            <a:off x="5277678" y="136525"/>
            <a:ext cx="5676382" cy="6584950"/>
          </a:xfrm>
          <a:solidFill>
            <a:schemeClr val="accent4">
              <a:lumMod val="50000"/>
            </a:schemeClr>
          </a:solidFill>
        </p:spPr>
        <p:txBody>
          <a:bodyPr lIns="0" tIns="1512000" rIns="0" bIns="0" anchor="t"/>
          <a:lstStyle>
            <a:lvl1pPr marL="0" indent="0" algn="ctr">
              <a:buNone/>
              <a:defRPr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and Drop Photo </a:t>
            </a:r>
            <a:br>
              <a:rPr lang="en-US" noProof="0" dirty="0"/>
            </a:br>
            <a:r>
              <a:rPr lang="en-US" noProof="0" dirty="0"/>
              <a:t>then Send to Back for overlay effect</a:t>
            </a:r>
          </a:p>
        </p:txBody>
      </p:sp>
      <p:sp>
        <p:nvSpPr>
          <p:cNvPr id="11" name="Rectangle 10">
            <a:extLst>
              <a:ext uri="{FF2B5EF4-FFF2-40B4-BE49-F238E27FC236}">
                <a16:creationId xmlns:a16="http://schemas.microsoft.com/office/drawing/2014/main" id="{3E534836-D52B-45E3-A123-FB9FFE3E0AE5}"/>
              </a:ext>
            </a:extLst>
          </p:cNvPr>
          <p:cNvSpPr/>
          <p:nvPr userDrawn="1"/>
        </p:nvSpPr>
        <p:spPr>
          <a:xfrm rot="5400000">
            <a:off x="4823394" y="590809"/>
            <a:ext cx="6584950" cy="567638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Slide Number Placeholder 6">
            <a:extLst>
              <a:ext uri="{FF2B5EF4-FFF2-40B4-BE49-F238E27FC236}">
                <a16:creationId xmlns:a16="http://schemas.microsoft.com/office/drawing/2014/main" id="{D344EF2B-4C23-4FC2-B680-617BC7D82A7E}"/>
              </a:ext>
            </a:extLst>
          </p:cNvPr>
          <p:cNvSpPr>
            <a:spLocks noGrp="1"/>
          </p:cNvSpPr>
          <p:nvPr>
            <p:ph type="sldNum" sz="quarter" idx="12"/>
          </p:nvPr>
        </p:nvSpPr>
        <p:spPr/>
        <p:txBody>
          <a:bodyPr/>
          <a:lstStyle/>
          <a:p>
            <a:r>
              <a:rPr lang="en-US" noProof="0" dirty="0"/>
              <a:t>page </a:t>
            </a:r>
            <a:fld id="{19B51A1E-902D-48AF-9020-955120F399B6}" type="slidenum">
              <a:rPr lang="en-US" b="1" i="1" noProof="0" smtClean="0"/>
              <a:pPr/>
              <a:t>‹#›</a:t>
            </a:fld>
            <a:endParaRPr lang="en-US" b="1" i="1" noProof="0" dirty="0"/>
          </a:p>
        </p:txBody>
      </p:sp>
      <p:sp>
        <p:nvSpPr>
          <p:cNvPr id="12" name="Content Placeholder 2">
            <a:extLst>
              <a:ext uri="{FF2B5EF4-FFF2-40B4-BE49-F238E27FC236}">
                <a16:creationId xmlns:a16="http://schemas.microsoft.com/office/drawing/2014/main" id="{70C5F94B-D0C9-41CA-8885-CBEA4C917545}"/>
              </a:ext>
            </a:extLst>
          </p:cNvPr>
          <p:cNvSpPr>
            <a:spLocks noGrp="1"/>
          </p:cNvSpPr>
          <p:nvPr>
            <p:ph idx="13" hasCustomPrompt="1"/>
          </p:nvPr>
        </p:nvSpPr>
        <p:spPr>
          <a:xfrm>
            <a:off x="432001" y="3674372"/>
            <a:ext cx="4444800" cy="272884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grpSp>
        <p:nvGrpSpPr>
          <p:cNvPr id="8" name="Group 7">
            <a:extLst>
              <a:ext uri="{FF2B5EF4-FFF2-40B4-BE49-F238E27FC236}">
                <a16:creationId xmlns:a16="http://schemas.microsoft.com/office/drawing/2014/main" id="{83D56AE9-6D9F-474C-A5AA-1064B66023B2}"/>
              </a:ext>
            </a:extLst>
          </p:cNvPr>
          <p:cNvGrpSpPr/>
          <p:nvPr userDrawn="1"/>
        </p:nvGrpSpPr>
        <p:grpSpPr>
          <a:xfrm>
            <a:off x="5277678" y="0"/>
            <a:ext cx="5676381" cy="6858000"/>
            <a:chOff x="0" y="0"/>
            <a:chExt cx="12192000" cy="6858000"/>
          </a:xfrm>
          <a:solidFill>
            <a:schemeClr val="accent1"/>
          </a:solidFill>
        </p:grpSpPr>
        <p:sp>
          <p:nvSpPr>
            <p:cNvPr id="9" name="Rectangle 8">
              <a:extLst>
                <a:ext uri="{FF2B5EF4-FFF2-40B4-BE49-F238E27FC236}">
                  <a16:creationId xmlns:a16="http://schemas.microsoft.com/office/drawing/2014/main" id="{25FC2C23-C626-4C00-83A4-E40C9C7E8F5A}"/>
                </a:ext>
              </a:extLst>
            </p:cNvPr>
            <p:cNvSpPr/>
            <p:nvPr userDrawn="1"/>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06E2D5A7-6879-488F-81C7-1B8BA84D430F}"/>
                </a:ext>
              </a:extLst>
            </p:cNvPr>
            <p:cNvSpPr/>
            <p:nvPr userDrawn="1"/>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573044" y="3674373"/>
            <a:ext cx="5085650" cy="720000"/>
          </a:xfrm>
        </p:spPr>
        <p:txBody>
          <a:bodyPr anchor="b"/>
          <a:lstStyle>
            <a:lvl1pPr algn="r">
              <a:defRPr sz="4500">
                <a:solidFill>
                  <a:schemeClr val="bg1"/>
                </a:solidFill>
              </a:defRPr>
            </a:lvl1pPr>
          </a:lstStyle>
          <a:p>
            <a:r>
              <a:rPr lang="en-US" noProof="0"/>
              <a:t>Divider 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5573044" y="4608000"/>
            <a:ext cx="5085650" cy="1800000"/>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Tree>
    <p:extLst>
      <p:ext uri="{BB962C8B-B14F-4D97-AF65-F5344CB8AC3E}">
        <p14:creationId xmlns:p14="http://schemas.microsoft.com/office/powerpoint/2010/main" val="3518559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mage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a:xfrm>
            <a:off x="432000" y="432000"/>
            <a:ext cx="10143235" cy="432000"/>
          </a:xfrm>
        </p:spPr>
        <p:txBody>
          <a:bodyPr/>
          <a:lstStyle>
            <a:lvl1pPr>
              <a:defRPr>
                <a:solidFill>
                  <a:schemeClr val="tx1">
                    <a:lumMod val="75000"/>
                    <a:lumOff val="25000"/>
                  </a:schemeClr>
                </a:solidFill>
              </a:defRPr>
            </a:lvl1pPr>
          </a:lstStyle>
          <a:p>
            <a:r>
              <a:rPr lang="en-US" noProof="0" smtClean="0"/>
              <a:t>Click to edit Master title style</a:t>
            </a:r>
            <a:endParaRPr lang="en-US" noProof="0"/>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800" y="1008000"/>
            <a:ext cx="10144125"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4" name="Rectangle 3">
            <a:extLst>
              <a:ext uri="{FF2B5EF4-FFF2-40B4-BE49-F238E27FC236}">
                <a16:creationId xmlns:a16="http://schemas.microsoft.com/office/drawing/2014/main" id="{9CA47B37-80B0-5A4F-BDC3-DE42D5B2D34F}"/>
              </a:ext>
            </a:extLst>
          </p:cNvPr>
          <p:cNvSpPr/>
          <p:nvPr userDrawn="1"/>
        </p:nvSpPr>
        <p:spPr>
          <a:xfrm>
            <a:off x="634213"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icture Placeholder 15">
            <a:extLst>
              <a:ext uri="{FF2B5EF4-FFF2-40B4-BE49-F238E27FC236}">
                <a16:creationId xmlns:a16="http://schemas.microsoft.com/office/drawing/2014/main" id="{9BEFB849-10AA-4702-9225-F101A3158C66}"/>
              </a:ext>
            </a:extLst>
          </p:cNvPr>
          <p:cNvSpPr>
            <a:spLocks noGrp="1"/>
          </p:cNvSpPr>
          <p:nvPr>
            <p:ph type="pic" sz="quarter" idx="41" hasCustomPrompt="1"/>
          </p:nvPr>
        </p:nvSpPr>
        <p:spPr>
          <a:xfrm>
            <a:off x="931393"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6" name="Text Placeholder 8">
            <a:extLst>
              <a:ext uri="{FF2B5EF4-FFF2-40B4-BE49-F238E27FC236}">
                <a16:creationId xmlns:a16="http://schemas.microsoft.com/office/drawing/2014/main" id="{F1427EE8-A6A1-4664-99FB-B4F84FEE6037}"/>
              </a:ext>
            </a:extLst>
          </p:cNvPr>
          <p:cNvSpPr>
            <a:spLocks noGrp="1"/>
          </p:cNvSpPr>
          <p:nvPr>
            <p:ph type="body" sz="quarter" idx="17" hasCustomPrompt="1"/>
          </p:nvPr>
        </p:nvSpPr>
        <p:spPr>
          <a:xfrm>
            <a:off x="431800"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A9EE837D-7E70-4B33-89AA-1B0A10FAEEFD}"/>
              </a:ext>
            </a:extLst>
          </p:cNvPr>
          <p:cNvSpPr>
            <a:spLocks noGrp="1"/>
          </p:cNvSpPr>
          <p:nvPr>
            <p:ph type="body" sz="quarter" idx="18" hasCustomPrompt="1"/>
          </p:nvPr>
        </p:nvSpPr>
        <p:spPr>
          <a:xfrm>
            <a:off x="431800" y="4471987"/>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3" name="Rectangle 22">
            <a:extLst>
              <a:ext uri="{FF2B5EF4-FFF2-40B4-BE49-F238E27FC236}">
                <a16:creationId xmlns:a16="http://schemas.microsoft.com/office/drawing/2014/main" id="{1A6AC2DF-47CD-A743-A120-FBE75B801CF3}"/>
              </a:ext>
            </a:extLst>
          </p:cNvPr>
          <p:cNvSpPr/>
          <p:nvPr userDrawn="1"/>
        </p:nvSpPr>
        <p:spPr>
          <a:xfrm>
            <a:off x="2765072"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Picture Placeholder 15">
            <a:extLst>
              <a:ext uri="{FF2B5EF4-FFF2-40B4-BE49-F238E27FC236}">
                <a16:creationId xmlns:a16="http://schemas.microsoft.com/office/drawing/2014/main" id="{950FDCA0-F98B-4045-84D2-96B0C07C3261}"/>
              </a:ext>
            </a:extLst>
          </p:cNvPr>
          <p:cNvSpPr>
            <a:spLocks noGrp="1"/>
          </p:cNvSpPr>
          <p:nvPr>
            <p:ph type="pic" sz="quarter" idx="47" hasCustomPrompt="1"/>
          </p:nvPr>
        </p:nvSpPr>
        <p:spPr>
          <a:xfrm>
            <a:off x="3062252"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9" name="Text Placeholder 8">
            <a:extLst>
              <a:ext uri="{FF2B5EF4-FFF2-40B4-BE49-F238E27FC236}">
                <a16:creationId xmlns:a16="http://schemas.microsoft.com/office/drawing/2014/main" id="{FAC72777-DABE-4857-9555-EC68421F02A3}"/>
              </a:ext>
            </a:extLst>
          </p:cNvPr>
          <p:cNvSpPr>
            <a:spLocks noGrp="1"/>
          </p:cNvSpPr>
          <p:nvPr>
            <p:ph type="body" sz="quarter" idx="33" hasCustomPrompt="1"/>
          </p:nvPr>
        </p:nvSpPr>
        <p:spPr>
          <a:xfrm>
            <a:off x="2562659"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F5D4A1CD-8452-4E28-8B2B-1A89277B89BF}"/>
              </a:ext>
            </a:extLst>
          </p:cNvPr>
          <p:cNvSpPr>
            <a:spLocks noGrp="1"/>
          </p:cNvSpPr>
          <p:nvPr>
            <p:ph type="body" sz="quarter" idx="34" hasCustomPrompt="1"/>
          </p:nvPr>
        </p:nvSpPr>
        <p:spPr>
          <a:xfrm>
            <a:off x="2562659" y="4471987"/>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4" name="Rectangle 23">
            <a:extLst>
              <a:ext uri="{FF2B5EF4-FFF2-40B4-BE49-F238E27FC236}">
                <a16:creationId xmlns:a16="http://schemas.microsoft.com/office/drawing/2014/main" id="{17E0F6BC-FBF2-3048-B833-61609739028C}"/>
              </a:ext>
            </a:extLst>
          </p:cNvPr>
          <p:cNvSpPr/>
          <p:nvPr userDrawn="1"/>
        </p:nvSpPr>
        <p:spPr>
          <a:xfrm>
            <a:off x="4895931"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Picture Placeholder 15">
            <a:extLst>
              <a:ext uri="{FF2B5EF4-FFF2-40B4-BE49-F238E27FC236}">
                <a16:creationId xmlns:a16="http://schemas.microsoft.com/office/drawing/2014/main" id="{6C44DD27-06F8-5E4B-A3C6-697621E92BE8}"/>
              </a:ext>
            </a:extLst>
          </p:cNvPr>
          <p:cNvSpPr>
            <a:spLocks noGrp="1"/>
          </p:cNvSpPr>
          <p:nvPr>
            <p:ph type="pic" sz="quarter" idx="48" hasCustomPrompt="1"/>
          </p:nvPr>
        </p:nvSpPr>
        <p:spPr>
          <a:xfrm>
            <a:off x="5193111"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11" name="Text Placeholder 8">
            <a:extLst>
              <a:ext uri="{FF2B5EF4-FFF2-40B4-BE49-F238E27FC236}">
                <a16:creationId xmlns:a16="http://schemas.microsoft.com/office/drawing/2014/main" id="{86592013-2150-45F9-9877-1E4E3C1AFC32}"/>
              </a:ext>
            </a:extLst>
          </p:cNvPr>
          <p:cNvSpPr>
            <a:spLocks noGrp="1"/>
          </p:cNvSpPr>
          <p:nvPr>
            <p:ph type="body" sz="quarter" idx="35" hasCustomPrompt="1"/>
          </p:nvPr>
        </p:nvSpPr>
        <p:spPr>
          <a:xfrm>
            <a:off x="4693518"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3A7F7E8E-86F4-45B9-8D2D-E2C1A4FF3612}"/>
              </a:ext>
            </a:extLst>
          </p:cNvPr>
          <p:cNvSpPr>
            <a:spLocks noGrp="1"/>
          </p:cNvSpPr>
          <p:nvPr>
            <p:ph type="body" sz="quarter" idx="36" hasCustomPrompt="1"/>
          </p:nvPr>
        </p:nvSpPr>
        <p:spPr>
          <a:xfrm>
            <a:off x="4693518" y="4471987"/>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5" name="Rectangle 24">
            <a:extLst>
              <a:ext uri="{FF2B5EF4-FFF2-40B4-BE49-F238E27FC236}">
                <a16:creationId xmlns:a16="http://schemas.microsoft.com/office/drawing/2014/main" id="{D0B0310F-833E-864C-9FB7-B2B2A6714808}"/>
              </a:ext>
            </a:extLst>
          </p:cNvPr>
          <p:cNvSpPr/>
          <p:nvPr userDrawn="1"/>
        </p:nvSpPr>
        <p:spPr>
          <a:xfrm>
            <a:off x="7026790"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Picture Placeholder 15">
            <a:extLst>
              <a:ext uri="{FF2B5EF4-FFF2-40B4-BE49-F238E27FC236}">
                <a16:creationId xmlns:a16="http://schemas.microsoft.com/office/drawing/2014/main" id="{B5386843-2347-C744-B933-1DD36A7C8E7D}"/>
              </a:ext>
            </a:extLst>
          </p:cNvPr>
          <p:cNvSpPr>
            <a:spLocks noGrp="1"/>
          </p:cNvSpPr>
          <p:nvPr>
            <p:ph type="pic" sz="quarter" idx="49" hasCustomPrompt="1"/>
          </p:nvPr>
        </p:nvSpPr>
        <p:spPr>
          <a:xfrm>
            <a:off x="7323970"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13" name="Text Placeholder 8">
            <a:extLst>
              <a:ext uri="{FF2B5EF4-FFF2-40B4-BE49-F238E27FC236}">
                <a16:creationId xmlns:a16="http://schemas.microsoft.com/office/drawing/2014/main" id="{B788C19C-2FDB-4A6C-969F-32022D374E97}"/>
              </a:ext>
            </a:extLst>
          </p:cNvPr>
          <p:cNvSpPr>
            <a:spLocks noGrp="1"/>
          </p:cNvSpPr>
          <p:nvPr>
            <p:ph type="body" sz="quarter" idx="37" hasCustomPrompt="1"/>
          </p:nvPr>
        </p:nvSpPr>
        <p:spPr>
          <a:xfrm>
            <a:off x="6824377"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4" name="Text Placeholder 10">
            <a:extLst>
              <a:ext uri="{FF2B5EF4-FFF2-40B4-BE49-F238E27FC236}">
                <a16:creationId xmlns:a16="http://schemas.microsoft.com/office/drawing/2014/main" id="{CCD08E75-AE8E-4E97-AD27-167DA938152E}"/>
              </a:ext>
            </a:extLst>
          </p:cNvPr>
          <p:cNvSpPr>
            <a:spLocks noGrp="1"/>
          </p:cNvSpPr>
          <p:nvPr>
            <p:ph type="body" sz="quarter" idx="38" hasCustomPrompt="1"/>
          </p:nvPr>
        </p:nvSpPr>
        <p:spPr>
          <a:xfrm>
            <a:off x="6824377" y="4471987"/>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6" name="Rectangle 25">
            <a:extLst>
              <a:ext uri="{FF2B5EF4-FFF2-40B4-BE49-F238E27FC236}">
                <a16:creationId xmlns:a16="http://schemas.microsoft.com/office/drawing/2014/main" id="{F906D597-BA39-4C4D-833F-CC0EE989B51C}"/>
              </a:ext>
            </a:extLst>
          </p:cNvPr>
          <p:cNvSpPr/>
          <p:nvPr userDrawn="1"/>
        </p:nvSpPr>
        <p:spPr>
          <a:xfrm>
            <a:off x="9157648"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Picture Placeholder 15">
            <a:extLst>
              <a:ext uri="{FF2B5EF4-FFF2-40B4-BE49-F238E27FC236}">
                <a16:creationId xmlns:a16="http://schemas.microsoft.com/office/drawing/2014/main" id="{A768E49A-CED3-8F42-97CF-C7E360393704}"/>
              </a:ext>
            </a:extLst>
          </p:cNvPr>
          <p:cNvSpPr>
            <a:spLocks noGrp="1"/>
          </p:cNvSpPr>
          <p:nvPr>
            <p:ph type="pic" sz="quarter" idx="50" hasCustomPrompt="1"/>
          </p:nvPr>
        </p:nvSpPr>
        <p:spPr>
          <a:xfrm>
            <a:off x="9454828"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15" name="Text Placeholder 8">
            <a:extLst>
              <a:ext uri="{FF2B5EF4-FFF2-40B4-BE49-F238E27FC236}">
                <a16:creationId xmlns:a16="http://schemas.microsoft.com/office/drawing/2014/main" id="{3A12930B-8731-45E4-B3E3-DC1419155EC3}"/>
              </a:ext>
            </a:extLst>
          </p:cNvPr>
          <p:cNvSpPr>
            <a:spLocks noGrp="1"/>
          </p:cNvSpPr>
          <p:nvPr>
            <p:ph type="body" sz="quarter" idx="39" hasCustomPrompt="1"/>
          </p:nvPr>
        </p:nvSpPr>
        <p:spPr>
          <a:xfrm>
            <a:off x="8955235"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6" name="Text Placeholder 10">
            <a:extLst>
              <a:ext uri="{FF2B5EF4-FFF2-40B4-BE49-F238E27FC236}">
                <a16:creationId xmlns:a16="http://schemas.microsoft.com/office/drawing/2014/main" id="{5E102C08-A9A7-47C6-82C1-58FFBD85289D}"/>
              </a:ext>
            </a:extLst>
          </p:cNvPr>
          <p:cNvSpPr>
            <a:spLocks noGrp="1"/>
          </p:cNvSpPr>
          <p:nvPr>
            <p:ph type="body" sz="quarter" idx="40" hasCustomPrompt="1"/>
          </p:nvPr>
        </p:nvSpPr>
        <p:spPr>
          <a:xfrm>
            <a:off x="8955235" y="4471987"/>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22" name="Slide Number Placeholder 6">
            <a:extLst>
              <a:ext uri="{FF2B5EF4-FFF2-40B4-BE49-F238E27FC236}">
                <a16:creationId xmlns:a16="http://schemas.microsoft.com/office/drawing/2014/main" id="{40C2B055-E680-DE47-949A-41B3A5A9204A}"/>
              </a:ext>
            </a:extLst>
          </p:cNvPr>
          <p:cNvSpPr>
            <a:spLocks noGrp="1"/>
          </p:cNvSpPr>
          <p:nvPr>
            <p:ph type="sldNum" sz="quarter" idx="46"/>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3421750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mage Bullets 3X">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E3B0AD5-3645-8443-891F-C0E1D9763D7A}"/>
              </a:ext>
            </a:extLst>
          </p:cNvPr>
          <p:cNvSpPr/>
          <p:nvPr userDrawn="1"/>
        </p:nvSpPr>
        <p:spPr>
          <a:xfrm>
            <a:off x="634213"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Picture Placeholder 15">
            <a:extLst>
              <a:ext uri="{FF2B5EF4-FFF2-40B4-BE49-F238E27FC236}">
                <a16:creationId xmlns:a16="http://schemas.microsoft.com/office/drawing/2014/main" id="{58E0D31A-DD56-EF4B-A0DC-8130892CA19D}"/>
              </a:ext>
            </a:extLst>
          </p:cNvPr>
          <p:cNvSpPr>
            <a:spLocks noGrp="1"/>
          </p:cNvSpPr>
          <p:nvPr>
            <p:ph type="pic" sz="quarter" idx="45" hasCustomPrompt="1"/>
          </p:nvPr>
        </p:nvSpPr>
        <p:spPr>
          <a:xfrm>
            <a:off x="931393"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431800"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431800" y="4471987"/>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2" name="Rectangle 31">
            <a:extLst>
              <a:ext uri="{FF2B5EF4-FFF2-40B4-BE49-F238E27FC236}">
                <a16:creationId xmlns:a16="http://schemas.microsoft.com/office/drawing/2014/main" id="{BE9B724A-B58C-CD4D-8980-C0DFE08B79B5}"/>
              </a:ext>
            </a:extLst>
          </p:cNvPr>
          <p:cNvSpPr/>
          <p:nvPr userDrawn="1"/>
        </p:nvSpPr>
        <p:spPr>
          <a:xfrm>
            <a:off x="2765072"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Picture Placeholder 15">
            <a:extLst>
              <a:ext uri="{FF2B5EF4-FFF2-40B4-BE49-F238E27FC236}">
                <a16:creationId xmlns:a16="http://schemas.microsoft.com/office/drawing/2014/main" id="{49A7B2CE-81BA-D944-BE88-232214C60554}"/>
              </a:ext>
            </a:extLst>
          </p:cNvPr>
          <p:cNvSpPr>
            <a:spLocks noGrp="1"/>
          </p:cNvSpPr>
          <p:nvPr>
            <p:ph type="pic" sz="quarter" idx="47" hasCustomPrompt="1"/>
          </p:nvPr>
        </p:nvSpPr>
        <p:spPr>
          <a:xfrm>
            <a:off x="3062252"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2562659"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2562659" y="4471987"/>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3" name="Rectangle 32">
            <a:extLst>
              <a:ext uri="{FF2B5EF4-FFF2-40B4-BE49-F238E27FC236}">
                <a16:creationId xmlns:a16="http://schemas.microsoft.com/office/drawing/2014/main" id="{28894D68-6E31-8646-BFD7-2C0D8C4CD961}"/>
              </a:ext>
            </a:extLst>
          </p:cNvPr>
          <p:cNvSpPr/>
          <p:nvPr userDrawn="1"/>
        </p:nvSpPr>
        <p:spPr>
          <a:xfrm>
            <a:off x="4895931"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Picture Placeholder 15">
            <a:extLst>
              <a:ext uri="{FF2B5EF4-FFF2-40B4-BE49-F238E27FC236}">
                <a16:creationId xmlns:a16="http://schemas.microsoft.com/office/drawing/2014/main" id="{7228B3AA-7CEF-C740-B9D8-656B168288C0}"/>
              </a:ext>
            </a:extLst>
          </p:cNvPr>
          <p:cNvSpPr>
            <a:spLocks noGrp="1"/>
          </p:cNvSpPr>
          <p:nvPr>
            <p:ph type="pic" sz="quarter" idx="48" hasCustomPrompt="1"/>
          </p:nvPr>
        </p:nvSpPr>
        <p:spPr>
          <a:xfrm>
            <a:off x="5193111"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20" name="Text Placeholder 8">
            <a:extLst>
              <a:ext uri="{FF2B5EF4-FFF2-40B4-BE49-F238E27FC236}">
                <a16:creationId xmlns:a16="http://schemas.microsoft.com/office/drawing/2014/main" id="{1BE88C8C-9E13-4109-9608-6DC4B7B0DF14}"/>
              </a:ext>
            </a:extLst>
          </p:cNvPr>
          <p:cNvSpPr>
            <a:spLocks noGrp="1"/>
          </p:cNvSpPr>
          <p:nvPr>
            <p:ph type="body" sz="quarter" idx="35" hasCustomPrompt="1"/>
          </p:nvPr>
        </p:nvSpPr>
        <p:spPr>
          <a:xfrm>
            <a:off x="4693518"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21" name="Text Placeholder 10">
            <a:extLst>
              <a:ext uri="{FF2B5EF4-FFF2-40B4-BE49-F238E27FC236}">
                <a16:creationId xmlns:a16="http://schemas.microsoft.com/office/drawing/2014/main" id="{903C64D8-B655-49E0-A776-8C6594DF12C9}"/>
              </a:ext>
            </a:extLst>
          </p:cNvPr>
          <p:cNvSpPr>
            <a:spLocks noGrp="1"/>
          </p:cNvSpPr>
          <p:nvPr>
            <p:ph type="body" sz="quarter" idx="36" hasCustomPrompt="1"/>
          </p:nvPr>
        </p:nvSpPr>
        <p:spPr>
          <a:xfrm>
            <a:off x="4693518" y="4471987"/>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0" name="Picture Placeholder 22">
            <a:extLst>
              <a:ext uri="{FF2B5EF4-FFF2-40B4-BE49-F238E27FC236}">
                <a16:creationId xmlns:a16="http://schemas.microsoft.com/office/drawing/2014/main" id="{785590BE-5BE1-4AF5-B0F8-7D999658F3F8}"/>
              </a:ext>
            </a:extLst>
          </p:cNvPr>
          <p:cNvSpPr>
            <a:spLocks noGrp="1"/>
          </p:cNvSpPr>
          <p:nvPr>
            <p:ph type="pic" sz="quarter" idx="10" hasCustomPrompt="1"/>
          </p:nvPr>
        </p:nvSpPr>
        <p:spPr>
          <a:xfrm>
            <a:off x="6641052" y="136525"/>
            <a:ext cx="4313008" cy="6584950"/>
          </a:xfrm>
          <a:solidFill>
            <a:schemeClr val="accent4">
              <a:lumMod val="50000"/>
            </a:schemeClr>
          </a:solidFill>
        </p:spPr>
        <p:txBody>
          <a:bodyPr lIns="0" tIns="1512000" rIns="0" bIns="0" anchor="t"/>
          <a:lstStyle>
            <a:lvl1pPr marL="0" indent="0" algn="ctr">
              <a:buNone/>
              <a:defRPr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and Drop Photo </a:t>
            </a:r>
            <a:br>
              <a:rPr lang="en-US" noProof="0" dirty="0"/>
            </a:br>
            <a:r>
              <a:rPr lang="en-US" noProof="0" dirty="0"/>
              <a:t>then Send to Back for overlay effect</a:t>
            </a:r>
          </a:p>
        </p:txBody>
      </p:sp>
      <p:sp>
        <p:nvSpPr>
          <p:cNvPr id="11" name="Rectangle 10">
            <a:extLst>
              <a:ext uri="{FF2B5EF4-FFF2-40B4-BE49-F238E27FC236}">
                <a16:creationId xmlns:a16="http://schemas.microsoft.com/office/drawing/2014/main" id="{3E534836-D52B-45E3-A123-FB9FFE3E0AE5}"/>
              </a:ext>
            </a:extLst>
          </p:cNvPr>
          <p:cNvSpPr/>
          <p:nvPr userDrawn="1"/>
        </p:nvSpPr>
        <p:spPr>
          <a:xfrm rot="5400000">
            <a:off x="7151842" y="2919257"/>
            <a:ext cx="3292475" cy="431196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5" name="Group 24">
            <a:extLst>
              <a:ext uri="{FF2B5EF4-FFF2-40B4-BE49-F238E27FC236}">
                <a16:creationId xmlns:a16="http://schemas.microsoft.com/office/drawing/2014/main" id="{F886979D-82A3-4A80-B7D8-1411156740B3}"/>
              </a:ext>
            </a:extLst>
          </p:cNvPr>
          <p:cNvGrpSpPr/>
          <p:nvPr userDrawn="1"/>
        </p:nvGrpSpPr>
        <p:grpSpPr>
          <a:xfrm>
            <a:off x="6641050" y="0"/>
            <a:ext cx="4313009" cy="6858000"/>
            <a:chOff x="0" y="0"/>
            <a:chExt cx="12192000" cy="6858000"/>
          </a:xfrm>
          <a:solidFill>
            <a:schemeClr val="accent1"/>
          </a:solidFill>
        </p:grpSpPr>
        <p:sp>
          <p:nvSpPr>
            <p:cNvPr id="26" name="Rectangle 25">
              <a:extLst>
                <a:ext uri="{FF2B5EF4-FFF2-40B4-BE49-F238E27FC236}">
                  <a16:creationId xmlns:a16="http://schemas.microsoft.com/office/drawing/2014/main" id="{25A4C3AA-BB58-4285-A38D-608FB501AC1D}"/>
                </a:ext>
              </a:extLst>
            </p:cNvPr>
            <p:cNvSpPr/>
            <p:nvPr userDrawn="1"/>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ctangle 26">
              <a:extLst>
                <a:ext uri="{FF2B5EF4-FFF2-40B4-BE49-F238E27FC236}">
                  <a16:creationId xmlns:a16="http://schemas.microsoft.com/office/drawing/2014/main" id="{BBB9E9C3-2013-4B62-89A6-8A4B0F2A884F}"/>
                </a:ext>
              </a:extLst>
            </p:cNvPr>
            <p:cNvSpPr/>
            <p:nvPr userDrawn="1"/>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8" name="Rectangle 27">
            <a:extLst>
              <a:ext uri="{FF2B5EF4-FFF2-40B4-BE49-F238E27FC236}">
                <a16:creationId xmlns:a16="http://schemas.microsoft.com/office/drawing/2014/main" id="{E4564187-7B7F-4203-BE0E-B2085E4F1869}"/>
              </a:ext>
            </a:extLst>
          </p:cNvPr>
          <p:cNvSpPr/>
          <p:nvPr userDrawn="1"/>
        </p:nvSpPr>
        <p:spPr>
          <a:xfrm rot="5400000">
            <a:off x="7151842" y="-373218"/>
            <a:ext cx="3292475" cy="4311960"/>
          </a:xfrm>
          <a:prstGeom prst="rect">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Footer Placeholder 4">
            <a:extLst>
              <a:ext uri="{FF2B5EF4-FFF2-40B4-BE49-F238E27FC236}">
                <a16:creationId xmlns:a16="http://schemas.microsoft.com/office/drawing/2014/main" id="{98468ABB-DAA1-4A8F-A65A-A0EADB7120F3}"/>
              </a:ext>
            </a:extLst>
          </p:cNvPr>
          <p:cNvSpPr>
            <a:spLocks noGrp="1"/>
          </p:cNvSpPr>
          <p:nvPr>
            <p:ph type="ftr" sz="quarter" idx="44"/>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D344EF2B-4C23-4FC2-B680-617BC7D82A7E}"/>
              </a:ext>
            </a:extLst>
          </p:cNvPr>
          <p:cNvSpPr>
            <a:spLocks noGrp="1"/>
          </p:cNvSpPr>
          <p:nvPr>
            <p:ph type="sldNum" sz="quarter" idx="12"/>
          </p:nvPr>
        </p:nvSpPr>
        <p:spPr/>
        <p:txBody>
          <a:bodyPr/>
          <a:lstStyle/>
          <a:p>
            <a:r>
              <a:rPr lang="en-US" noProof="0" dirty="0"/>
              <a:t>page </a:t>
            </a:r>
            <a:fld id="{19B51A1E-902D-48AF-9020-955120F399B6}" type="slidenum">
              <a:rPr lang="en-US" b="1" i="1" noProof="0" smtClean="0"/>
              <a:pPr/>
              <a:t>‹#›</a:t>
            </a:fld>
            <a:endParaRPr lang="en-US" b="1" i="1"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866469" y="3674372"/>
            <a:ext cx="3863221" cy="720000"/>
          </a:xfrm>
        </p:spPr>
        <p:txBody>
          <a:bodyPr anchor="b"/>
          <a:lstStyle>
            <a:lvl1pPr algn="r">
              <a:defRPr sz="4500">
                <a:solidFill>
                  <a:schemeClr val="bg1"/>
                </a:solidFill>
              </a:defRPr>
            </a:lvl1pPr>
          </a:lstStyle>
          <a:p>
            <a:r>
              <a:rPr lang="en-US" noProof="0"/>
              <a:t>Divider 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866469" y="4608000"/>
            <a:ext cx="3863221" cy="1800000"/>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Tree>
    <p:extLst>
      <p:ext uri="{BB962C8B-B14F-4D97-AF65-F5344CB8AC3E}">
        <p14:creationId xmlns:p14="http://schemas.microsoft.com/office/powerpoint/2010/main" val="323498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mage Bullets 4X">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F5735D3-1D9F-7543-95B4-59FA78EE1633}"/>
              </a:ext>
            </a:extLst>
          </p:cNvPr>
          <p:cNvSpPr/>
          <p:nvPr userDrawn="1"/>
        </p:nvSpPr>
        <p:spPr>
          <a:xfrm>
            <a:off x="1729232" y="773488"/>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15">
            <a:extLst>
              <a:ext uri="{FF2B5EF4-FFF2-40B4-BE49-F238E27FC236}">
                <a16:creationId xmlns:a16="http://schemas.microsoft.com/office/drawing/2014/main" id="{DC68C0D1-0629-E546-99ED-3DA6B7EE0EE8}"/>
              </a:ext>
            </a:extLst>
          </p:cNvPr>
          <p:cNvSpPr>
            <a:spLocks noGrp="1"/>
          </p:cNvSpPr>
          <p:nvPr>
            <p:ph type="pic" sz="quarter" idx="51" hasCustomPrompt="1"/>
          </p:nvPr>
        </p:nvSpPr>
        <p:spPr>
          <a:xfrm>
            <a:off x="2026412" y="1070668"/>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1526819" y="231004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1526819" y="270259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2" name="Rectangle 31">
            <a:extLst>
              <a:ext uri="{FF2B5EF4-FFF2-40B4-BE49-F238E27FC236}">
                <a16:creationId xmlns:a16="http://schemas.microsoft.com/office/drawing/2014/main" id="{4AD89EB4-58FE-9C45-AF3E-821DBB1186EC}"/>
              </a:ext>
            </a:extLst>
          </p:cNvPr>
          <p:cNvSpPr/>
          <p:nvPr userDrawn="1"/>
        </p:nvSpPr>
        <p:spPr>
          <a:xfrm>
            <a:off x="3860091" y="773488"/>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Picture Placeholder 15">
            <a:extLst>
              <a:ext uri="{FF2B5EF4-FFF2-40B4-BE49-F238E27FC236}">
                <a16:creationId xmlns:a16="http://schemas.microsoft.com/office/drawing/2014/main" id="{905D3761-5A7C-8546-BADF-20524AE7D5DB}"/>
              </a:ext>
            </a:extLst>
          </p:cNvPr>
          <p:cNvSpPr>
            <a:spLocks noGrp="1"/>
          </p:cNvSpPr>
          <p:nvPr>
            <p:ph type="pic" sz="quarter" idx="52" hasCustomPrompt="1"/>
          </p:nvPr>
        </p:nvSpPr>
        <p:spPr>
          <a:xfrm>
            <a:off x="4157271" y="1070668"/>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3657678" y="231004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3657678" y="270259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5" name="Rectangle 34">
            <a:extLst>
              <a:ext uri="{FF2B5EF4-FFF2-40B4-BE49-F238E27FC236}">
                <a16:creationId xmlns:a16="http://schemas.microsoft.com/office/drawing/2014/main" id="{832E783B-B6C5-C74B-8CB2-1421AF723973}"/>
              </a:ext>
            </a:extLst>
          </p:cNvPr>
          <p:cNvSpPr/>
          <p:nvPr userDrawn="1"/>
        </p:nvSpPr>
        <p:spPr>
          <a:xfrm>
            <a:off x="1728254" y="3771131"/>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Picture Placeholder 15">
            <a:extLst>
              <a:ext uri="{FF2B5EF4-FFF2-40B4-BE49-F238E27FC236}">
                <a16:creationId xmlns:a16="http://schemas.microsoft.com/office/drawing/2014/main" id="{8B15AB9B-691E-DD4D-9136-3E88324FBF9C}"/>
              </a:ext>
            </a:extLst>
          </p:cNvPr>
          <p:cNvSpPr>
            <a:spLocks noGrp="1"/>
          </p:cNvSpPr>
          <p:nvPr>
            <p:ph type="pic" sz="quarter" idx="53" hasCustomPrompt="1"/>
          </p:nvPr>
        </p:nvSpPr>
        <p:spPr>
          <a:xfrm>
            <a:off x="2025434" y="4068311"/>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25" name="Text Placeholder 8">
            <a:extLst>
              <a:ext uri="{FF2B5EF4-FFF2-40B4-BE49-F238E27FC236}">
                <a16:creationId xmlns:a16="http://schemas.microsoft.com/office/drawing/2014/main" id="{61982B6C-C1EE-465B-8438-A6066081C644}"/>
              </a:ext>
            </a:extLst>
          </p:cNvPr>
          <p:cNvSpPr>
            <a:spLocks noGrp="1"/>
          </p:cNvSpPr>
          <p:nvPr>
            <p:ph type="body" sz="quarter" idx="45" hasCustomPrompt="1"/>
          </p:nvPr>
        </p:nvSpPr>
        <p:spPr>
          <a:xfrm>
            <a:off x="1526819"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26" name="Text Placeholder 10">
            <a:extLst>
              <a:ext uri="{FF2B5EF4-FFF2-40B4-BE49-F238E27FC236}">
                <a16:creationId xmlns:a16="http://schemas.microsoft.com/office/drawing/2014/main" id="{0FE75CF1-5F4E-4BF8-8C99-C76C621F5012}"/>
              </a:ext>
            </a:extLst>
          </p:cNvPr>
          <p:cNvSpPr>
            <a:spLocks noGrp="1"/>
          </p:cNvSpPr>
          <p:nvPr>
            <p:ph type="body" sz="quarter" idx="46" hasCustomPrompt="1"/>
          </p:nvPr>
        </p:nvSpPr>
        <p:spPr>
          <a:xfrm>
            <a:off x="1526819"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6" name="Rectangle 35">
            <a:extLst>
              <a:ext uri="{FF2B5EF4-FFF2-40B4-BE49-F238E27FC236}">
                <a16:creationId xmlns:a16="http://schemas.microsoft.com/office/drawing/2014/main" id="{4E4FB0C7-5FAE-064C-B022-6C6F1429F789}"/>
              </a:ext>
            </a:extLst>
          </p:cNvPr>
          <p:cNvSpPr/>
          <p:nvPr userDrawn="1"/>
        </p:nvSpPr>
        <p:spPr>
          <a:xfrm>
            <a:off x="3859113" y="3771131"/>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8" name="Picture Placeholder 15">
            <a:extLst>
              <a:ext uri="{FF2B5EF4-FFF2-40B4-BE49-F238E27FC236}">
                <a16:creationId xmlns:a16="http://schemas.microsoft.com/office/drawing/2014/main" id="{3B3DF983-963A-B942-97F9-7781C383B6B3}"/>
              </a:ext>
            </a:extLst>
          </p:cNvPr>
          <p:cNvSpPr>
            <a:spLocks noGrp="1"/>
          </p:cNvSpPr>
          <p:nvPr>
            <p:ph type="pic" sz="quarter" idx="54" hasCustomPrompt="1"/>
          </p:nvPr>
        </p:nvSpPr>
        <p:spPr>
          <a:xfrm>
            <a:off x="4156293" y="4068311"/>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27" name="Text Placeholder 8">
            <a:extLst>
              <a:ext uri="{FF2B5EF4-FFF2-40B4-BE49-F238E27FC236}">
                <a16:creationId xmlns:a16="http://schemas.microsoft.com/office/drawing/2014/main" id="{C1BDC87D-8B88-4BFD-8A1A-C600A5899DF3}"/>
              </a:ext>
            </a:extLst>
          </p:cNvPr>
          <p:cNvSpPr>
            <a:spLocks noGrp="1"/>
          </p:cNvSpPr>
          <p:nvPr>
            <p:ph type="body" sz="quarter" idx="47" hasCustomPrompt="1"/>
          </p:nvPr>
        </p:nvSpPr>
        <p:spPr>
          <a:xfrm>
            <a:off x="3657678"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4</a:t>
            </a:r>
          </a:p>
        </p:txBody>
      </p:sp>
      <p:sp>
        <p:nvSpPr>
          <p:cNvPr id="28" name="Text Placeholder 10">
            <a:extLst>
              <a:ext uri="{FF2B5EF4-FFF2-40B4-BE49-F238E27FC236}">
                <a16:creationId xmlns:a16="http://schemas.microsoft.com/office/drawing/2014/main" id="{563D2EC4-BEF1-4AC6-872F-27FEBA2EBDE3}"/>
              </a:ext>
            </a:extLst>
          </p:cNvPr>
          <p:cNvSpPr>
            <a:spLocks noGrp="1"/>
          </p:cNvSpPr>
          <p:nvPr>
            <p:ph type="body" sz="quarter" idx="48" hasCustomPrompt="1"/>
          </p:nvPr>
        </p:nvSpPr>
        <p:spPr>
          <a:xfrm>
            <a:off x="3657678"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0" name="Picture Placeholder 22">
            <a:extLst>
              <a:ext uri="{FF2B5EF4-FFF2-40B4-BE49-F238E27FC236}">
                <a16:creationId xmlns:a16="http://schemas.microsoft.com/office/drawing/2014/main" id="{785590BE-5BE1-4AF5-B0F8-7D999658F3F8}"/>
              </a:ext>
            </a:extLst>
          </p:cNvPr>
          <p:cNvSpPr>
            <a:spLocks noGrp="1"/>
          </p:cNvSpPr>
          <p:nvPr>
            <p:ph type="pic" sz="quarter" idx="10" hasCustomPrompt="1"/>
          </p:nvPr>
        </p:nvSpPr>
        <p:spPr>
          <a:xfrm>
            <a:off x="6641052" y="136525"/>
            <a:ext cx="4313008" cy="6584950"/>
          </a:xfrm>
          <a:solidFill>
            <a:schemeClr val="accent4">
              <a:lumMod val="50000"/>
            </a:schemeClr>
          </a:solidFill>
        </p:spPr>
        <p:txBody>
          <a:bodyPr lIns="0" tIns="1512000" rIns="0" bIns="0" anchor="t"/>
          <a:lstStyle>
            <a:lvl1pPr marL="0" indent="0" algn="ctr">
              <a:buNone/>
              <a:defRPr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and Drop Photo </a:t>
            </a:r>
            <a:br>
              <a:rPr lang="en-US" noProof="0" dirty="0"/>
            </a:br>
            <a:r>
              <a:rPr lang="en-US" noProof="0" dirty="0"/>
              <a:t>then Send to Back for overlay effect</a:t>
            </a:r>
          </a:p>
        </p:txBody>
      </p:sp>
      <p:sp>
        <p:nvSpPr>
          <p:cNvPr id="11" name="Rectangle 10">
            <a:extLst>
              <a:ext uri="{FF2B5EF4-FFF2-40B4-BE49-F238E27FC236}">
                <a16:creationId xmlns:a16="http://schemas.microsoft.com/office/drawing/2014/main" id="{3E534836-D52B-45E3-A123-FB9FFE3E0AE5}"/>
              </a:ext>
            </a:extLst>
          </p:cNvPr>
          <p:cNvSpPr/>
          <p:nvPr userDrawn="1"/>
        </p:nvSpPr>
        <p:spPr>
          <a:xfrm rot="5400000">
            <a:off x="5505605" y="1273020"/>
            <a:ext cx="6584950" cy="431196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0" name="Group 19">
            <a:extLst>
              <a:ext uri="{FF2B5EF4-FFF2-40B4-BE49-F238E27FC236}">
                <a16:creationId xmlns:a16="http://schemas.microsoft.com/office/drawing/2014/main" id="{58BDD832-2CD9-45D2-AC4D-DD00EFA5A223}"/>
              </a:ext>
            </a:extLst>
          </p:cNvPr>
          <p:cNvGrpSpPr/>
          <p:nvPr userDrawn="1"/>
        </p:nvGrpSpPr>
        <p:grpSpPr>
          <a:xfrm>
            <a:off x="6641050" y="0"/>
            <a:ext cx="4313009" cy="6858000"/>
            <a:chOff x="0" y="0"/>
            <a:chExt cx="12192000" cy="6858000"/>
          </a:xfrm>
          <a:solidFill>
            <a:schemeClr val="accent1"/>
          </a:solidFill>
        </p:grpSpPr>
        <p:sp>
          <p:nvSpPr>
            <p:cNvPr id="21" name="Rectangle 20">
              <a:extLst>
                <a:ext uri="{FF2B5EF4-FFF2-40B4-BE49-F238E27FC236}">
                  <a16:creationId xmlns:a16="http://schemas.microsoft.com/office/drawing/2014/main" id="{AB47021E-0309-4638-9D02-AE2A45E2C5D1}"/>
                </a:ext>
              </a:extLst>
            </p:cNvPr>
            <p:cNvSpPr/>
            <p:nvPr userDrawn="1"/>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Rectangle 23">
              <a:extLst>
                <a:ext uri="{FF2B5EF4-FFF2-40B4-BE49-F238E27FC236}">
                  <a16:creationId xmlns:a16="http://schemas.microsoft.com/office/drawing/2014/main" id="{2B8E8D6F-D64D-4B85-AA51-BDA9EF959E3F}"/>
                </a:ext>
              </a:extLst>
            </p:cNvPr>
            <p:cNvSpPr/>
            <p:nvPr userDrawn="1"/>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5" name="Footer Placeholder 4">
            <a:extLst>
              <a:ext uri="{FF2B5EF4-FFF2-40B4-BE49-F238E27FC236}">
                <a16:creationId xmlns:a16="http://schemas.microsoft.com/office/drawing/2014/main" id="{98468ABB-DAA1-4A8F-A65A-A0EADB7120F3}"/>
              </a:ext>
            </a:extLst>
          </p:cNvPr>
          <p:cNvSpPr>
            <a:spLocks noGrp="1"/>
          </p:cNvSpPr>
          <p:nvPr>
            <p:ph type="ftr" sz="quarter" idx="44"/>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D344EF2B-4C23-4FC2-B680-617BC7D82A7E}"/>
              </a:ext>
            </a:extLst>
          </p:cNvPr>
          <p:cNvSpPr>
            <a:spLocks noGrp="1"/>
          </p:cNvSpPr>
          <p:nvPr>
            <p:ph type="sldNum" sz="quarter" idx="12"/>
          </p:nvPr>
        </p:nvSpPr>
        <p:spPr/>
        <p:txBody>
          <a:bodyPr/>
          <a:lstStyle/>
          <a:p>
            <a:r>
              <a:rPr lang="en-US" noProof="0" dirty="0"/>
              <a:t>page </a:t>
            </a:r>
            <a:fld id="{19B51A1E-902D-48AF-9020-955120F399B6}" type="slidenum">
              <a:rPr lang="en-US" b="1" i="1" noProof="0" smtClean="0"/>
              <a:pPr/>
              <a:t>‹#›</a:t>
            </a:fld>
            <a:endParaRPr lang="en-US" b="1" i="1"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866470" y="3674372"/>
            <a:ext cx="3863221" cy="720000"/>
          </a:xfrm>
        </p:spPr>
        <p:txBody>
          <a:bodyPr anchor="b"/>
          <a:lstStyle>
            <a:lvl1pPr algn="r">
              <a:defRPr sz="4500">
                <a:solidFill>
                  <a:schemeClr val="bg1"/>
                </a:solidFill>
              </a:defRPr>
            </a:lvl1pPr>
          </a:lstStyle>
          <a:p>
            <a:r>
              <a:rPr lang="en-US" noProof="0"/>
              <a:t>Divider 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866470" y="4608000"/>
            <a:ext cx="3863221" cy="1800000"/>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Tree>
    <p:extLst>
      <p:ext uri="{BB962C8B-B14F-4D97-AF65-F5344CB8AC3E}">
        <p14:creationId xmlns:p14="http://schemas.microsoft.com/office/powerpoint/2010/main" val="2623822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gital Product">
    <p:spTree>
      <p:nvGrpSpPr>
        <p:cNvPr id="1" name=""/>
        <p:cNvGrpSpPr/>
        <p:nvPr/>
      </p:nvGrpSpPr>
      <p:grpSpPr>
        <a:xfrm>
          <a:off x="0" y="0"/>
          <a:ext cx="0" cy="0"/>
          <a:chOff x="0" y="0"/>
          <a:chExt cx="0" cy="0"/>
        </a:xfrm>
      </p:grpSpPr>
      <p:sp>
        <p:nvSpPr>
          <p:cNvPr id="32" name="Picture Placeholder 10">
            <a:extLst>
              <a:ext uri="{FF2B5EF4-FFF2-40B4-BE49-F238E27FC236}">
                <a16:creationId xmlns:a16="http://schemas.microsoft.com/office/drawing/2014/main" id="{C556A4B9-7599-4B11-B687-2C429C7968EA}"/>
              </a:ext>
            </a:extLst>
          </p:cNvPr>
          <p:cNvSpPr>
            <a:spLocks noGrp="1"/>
          </p:cNvSpPr>
          <p:nvPr>
            <p:ph type="pic" sz="quarter" idx="13" hasCustomPrompt="1"/>
          </p:nvPr>
        </p:nvSpPr>
        <p:spPr>
          <a:xfrm>
            <a:off x="-1" y="947452"/>
            <a:ext cx="5703889" cy="4320000"/>
          </a:xfrm>
          <a:solidFill>
            <a:schemeClr val="bg1">
              <a:lumMod val="85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your Screen Design here</a:t>
            </a:r>
          </a:p>
        </p:txBody>
      </p:sp>
      <p:pic>
        <p:nvPicPr>
          <p:cNvPr id="31" name="Picture 30">
            <a:extLst>
              <a:ext uri="{FF2B5EF4-FFF2-40B4-BE49-F238E27FC236}">
                <a16:creationId xmlns:a16="http://schemas.microsoft.com/office/drawing/2014/main" id="{78C72E08-7056-40F8-B0FE-C8DD826BF5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457201"/>
            <a:ext cx="10705833" cy="6195852"/>
          </a:xfrm>
          <a:prstGeom prst="rect">
            <a:avLst/>
          </a:prstGeom>
        </p:spPr>
      </p:pic>
      <p:sp>
        <p:nvSpPr>
          <p:cNvPr id="10" name="Picture Placeholder 22">
            <a:extLst>
              <a:ext uri="{FF2B5EF4-FFF2-40B4-BE49-F238E27FC236}">
                <a16:creationId xmlns:a16="http://schemas.microsoft.com/office/drawing/2014/main" id="{785590BE-5BE1-4AF5-B0F8-7D999658F3F8}"/>
              </a:ext>
            </a:extLst>
          </p:cNvPr>
          <p:cNvSpPr>
            <a:spLocks noGrp="1"/>
          </p:cNvSpPr>
          <p:nvPr>
            <p:ph type="pic" sz="quarter" idx="10" hasCustomPrompt="1"/>
          </p:nvPr>
        </p:nvSpPr>
        <p:spPr>
          <a:xfrm>
            <a:off x="6641052" y="136525"/>
            <a:ext cx="4313008" cy="6584950"/>
          </a:xfrm>
          <a:solidFill>
            <a:schemeClr val="accent4">
              <a:lumMod val="50000"/>
            </a:schemeClr>
          </a:solidFill>
        </p:spPr>
        <p:txBody>
          <a:bodyPr lIns="0" tIns="1512000" rIns="0" bIns="0" anchor="t"/>
          <a:lstStyle>
            <a:lvl1pPr marL="0" indent="0" algn="ctr">
              <a:buNone/>
              <a:defRPr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and Drop Photo </a:t>
            </a:r>
            <a:br>
              <a:rPr lang="en-US" noProof="0" dirty="0"/>
            </a:br>
            <a:r>
              <a:rPr lang="en-US" noProof="0" dirty="0"/>
              <a:t>then Send to Back for overlay effect</a:t>
            </a:r>
          </a:p>
        </p:txBody>
      </p:sp>
      <p:sp>
        <p:nvSpPr>
          <p:cNvPr id="11" name="Rectangle 10">
            <a:extLst>
              <a:ext uri="{FF2B5EF4-FFF2-40B4-BE49-F238E27FC236}">
                <a16:creationId xmlns:a16="http://schemas.microsoft.com/office/drawing/2014/main" id="{3E534836-D52B-45E3-A123-FB9FFE3E0AE5}"/>
              </a:ext>
            </a:extLst>
          </p:cNvPr>
          <p:cNvSpPr/>
          <p:nvPr userDrawn="1"/>
        </p:nvSpPr>
        <p:spPr>
          <a:xfrm rot="5400000">
            <a:off x="5505605" y="1273020"/>
            <a:ext cx="6584950" cy="431196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2" name="Group 11">
            <a:extLst>
              <a:ext uri="{FF2B5EF4-FFF2-40B4-BE49-F238E27FC236}">
                <a16:creationId xmlns:a16="http://schemas.microsoft.com/office/drawing/2014/main" id="{4FA88889-2E09-4B26-90FB-497460180E61}"/>
              </a:ext>
            </a:extLst>
          </p:cNvPr>
          <p:cNvGrpSpPr/>
          <p:nvPr userDrawn="1"/>
        </p:nvGrpSpPr>
        <p:grpSpPr>
          <a:xfrm>
            <a:off x="6641050" y="0"/>
            <a:ext cx="4313009" cy="6858000"/>
            <a:chOff x="0" y="0"/>
            <a:chExt cx="12192000" cy="6858000"/>
          </a:xfrm>
          <a:solidFill>
            <a:schemeClr val="accent1"/>
          </a:solidFill>
        </p:grpSpPr>
        <p:sp>
          <p:nvSpPr>
            <p:cNvPr id="13" name="Rectangle 12">
              <a:extLst>
                <a:ext uri="{FF2B5EF4-FFF2-40B4-BE49-F238E27FC236}">
                  <a16:creationId xmlns:a16="http://schemas.microsoft.com/office/drawing/2014/main" id="{EB70E5C8-5074-4D5F-9EBD-E5E49462D138}"/>
                </a:ext>
              </a:extLst>
            </p:cNvPr>
            <p:cNvSpPr/>
            <p:nvPr userDrawn="1"/>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57144162-C52D-4D13-B080-38B1B0F6CBC6}"/>
                </a:ext>
              </a:extLst>
            </p:cNvPr>
            <p:cNvSpPr/>
            <p:nvPr userDrawn="1"/>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5" name="Footer Placeholder 4">
            <a:extLst>
              <a:ext uri="{FF2B5EF4-FFF2-40B4-BE49-F238E27FC236}">
                <a16:creationId xmlns:a16="http://schemas.microsoft.com/office/drawing/2014/main" id="{98468ABB-DAA1-4A8F-A65A-A0EADB7120F3}"/>
              </a:ext>
            </a:extLst>
          </p:cNvPr>
          <p:cNvSpPr>
            <a:spLocks noGrp="1"/>
          </p:cNvSpPr>
          <p:nvPr>
            <p:ph type="ftr" sz="quarter" idx="44"/>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D344EF2B-4C23-4FC2-B680-617BC7D82A7E}"/>
              </a:ext>
            </a:extLst>
          </p:cNvPr>
          <p:cNvSpPr>
            <a:spLocks noGrp="1"/>
          </p:cNvSpPr>
          <p:nvPr>
            <p:ph type="sldNum" sz="quarter" idx="12"/>
          </p:nvPr>
        </p:nvSpPr>
        <p:spPr/>
        <p:txBody>
          <a:bodyPr/>
          <a:lstStyle/>
          <a:p>
            <a:r>
              <a:rPr lang="en-US" noProof="0" dirty="0"/>
              <a:t>page </a:t>
            </a:r>
            <a:fld id="{19B51A1E-902D-48AF-9020-955120F399B6}" type="slidenum">
              <a:rPr lang="en-US" b="1" i="1" noProof="0" smtClean="0"/>
              <a:pPr/>
              <a:t>‹#›</a:t>
            </a:fld>
            <a:endParaRPr lang="en-US" b="1" i="1"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866470" y="1767593"/>
            <a:ext cx="3863221" cy="2595353"/>
          </a:xfrm>
        </p:spPr>
        <p:txBody>
          <a:bodyPr anchor="b"/>
          <a:lstStyle>
            <a:lvl1pPr algn="l">
              <a:defRPr sz="4500">
                <a:solidFill>
                  <a:schemeClr val="bg1"/>
                </a:solidFill>
              </a:defRPr>
            </a:lvl1pPr>
          </a:lstStyle>
          <a:p>
            <a:r>
              <a:rPr lang="en-US" noProof="0"/>
              <a:t>Emphasized Text</a:t>
            </a:r>
          </a:p>
        </p:txBody>
      </p:sp>
      <p:sp>
        <p:nvSpPr>
          <p:cNvPr id="24" name="Content Placeholder 2">
            <a:extLst>
              <a:ext uri="{FF2B5EF4-FFF2-40B4-BE49-F238E27FC236}">
                <a16:creationId xmlns:a16="http://schemas.microsoft.com/office/drawing/2014/main" id="{5C5C3D10-5CD7-421D-B7BB-581518EF00DD}"/>
              </a:ext>
            </a:extLst>
          </p:cNvPr>
          <p:cNvSpPr>
            <a:spLocks noGrp="1"/>
          </p:cNvSpPr>
          <p:nvPr>
            <p:ph idx="1" hasCustomPrompt="1"/>
          </p:nvPr>
        </p:nvSpPr>
        <p:spPr>
          <a:xfrm>
            <a:off x="6866470" y="4608000"/>
            <a:ext cx="3863221" cy="180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77873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hree Sec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smtClean="0"/>
              <a:t>Click to edit Master title style</a:t>
            </a:r>
            <a:endParaRPr lang="en-US" noProof="0"/>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800" y="1008000"/>
            <a:ext cx="10144125"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7" name="Rectangle 16">
            <a:extLst>
              <a:ext uri="{FF2B5EF4-FFF2-40B4-BE49-F238E27FC236}">
                <a16:creationId xmlns:a16="http://schemas.microsoft.com/office/drawing/2014/main" id="{4790D010-2852-DE49-BD36-340D6725D1D5}"/>
              </a:ext>
            </a:extLst>
          </p:cNvPr>
          <p:cNvSpPr/>
          <p:nvPr userDrawn="1"/>
        </p:nvSpPr>
        <p:spPr>
          <a:xfrm>
            <a:off x="2765072"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Picture Placeholder 15">
            <a:extLst>
              <a:ext uri="{FF2B5EF4-FFF2-40B4-BE49-F238E27FC236}">
                <a16:creationId xmlns:a16="http://schemas.microsoft.com/office/drawing/2014/main" id="{24F79A85-3789-254D-AF3D-5265B6140421}"/>
              </a:ext>
            </a:extLst>
          </p:cNvPr>
          <p:cNvSpPr>
            <a:spLocks noGrp="1"/>
          </p:cNvSpPr>
          <p:nvPr>
            <p:ph type="pic" sz="quarter" idx="47" hasCustomPrompt="1"/>
          </p:nvPr>
        </p:nvSpPr>
        <p:spPr>
          <a:xfrm>
            <a:off x="3062252"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6" name="Text Placeholder 8">
            <a:extLst>
              <a:ext uri="{FF2B5EF4-FFF2-40B4-BE49-F238E27FC236}">
                <a16:creationId xmlns:a16="http://schemas.microsoft.com/office/drawing/2014/main" id="{9FBB7671-0660-45EB-8712-824ACCFDD4C4}"/>
              </a:ext>
            </a:extLst>
          </p:cNvPr>
          <p:cNvSpPr>
            <a:spLocks noGrp="1"/>
          </p:cNvSpPr>
          <p:nvPr>
            <p:ph type="body" sz="quarter" idx="17" hasCustomPrompt="1"/>
          </p:nvPr>
        </p:nvSpPr>
        <p:spPr>
          <a:xfrm>
            <a:off x="2565400"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1014D08D-BF9C-44A1-8635-70B551FEFA4C}"/>
              </a:ext>
            </a:extLst>
          </p:cNvPr>
          <p:cNvSpPr>
            <a:spLocks noGrp="1"/>
          </p:cNvSpPr>
          <p:nvPr>
            <p:ph type="body" sz="quarter" idx="18" hasCustomPrompt="1"/>
          </p:nvPr>
        </p:nvSpPr>
        <p:spPr>
          <a:xfrm>
            <a:off x="2565400" y="4471987"/>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8" name="Rectangle 17">
            <a:extLst>
              <a:ext uri="{FF2B5EF4-FFF2-40B4-BE49-F238E27FC236}">
                <a16:creationId xmlns:a16="http://schemas.microsoft.com/office/drawing/2014/main" id="{C5D02C68-EB7D-E044-99A9-658364A3B2F0}"/>
              </a:ext>
            </a:extLst>
          </p:cNvPr>
          <p:cNvSpPr/>
          <p:nvPr userDrawn="1"/>
        </p:nvSpPr>
        <p:spPr>
          <a:xfrm>
            <a:off x="4895931"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Picture Placeholder 15">
            <a:extLst>
              <a:ext uri="{FF2B5EF4-FFF2-40B4-BE49-F238E27FC236}">
                <a16:creationId xmlns:a16="http://schemas.microsoft.com/office/drawing/2014/main" id="{3826F102-F281-614F-8445-F1FD4CA62E4A}"/>
              </a:ext>
            </a:extLst>
          </p:cNvPr>
          <p:cNvSpPr>
            <a:spLocks noGrp="1"/>
          </p:cNvSpPr>
          <p:nvPr>
            <p:ph type="pic" sz="quarter" idx="48" hasCustomPrompt="1"/>
          </p:nvPr>
        </p:nvSpPr>
        <p:spPr>
          <a:xfrm>
            <a:off x="5193111"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9" name="Text Placeholder 8">
            <a:extLst>
              <a:ext uri="{FF2B5EF4-FFF2-40B4-BE49-F238E27FC236}">
                <a16:creationId xmlns:a16="http://schemas.microsoft.com/office/drawing/2014/main" id="{4339CB16-5C66-4617-AF19-7700AD97524A}"/>
              </a:ext>
            </a:extLst>
          </p:cNvPr>
          <p:cNvSpPr>
            <a:spLocks noGrp="1"/>
          </p:cNvSpPr>
          <p:nvPr>
            <p:ph type="body" sz="quarter" idx="33" hasCustomPrompt="1"/>
          </p:nvPr>
        </p:nvSpPr>
        <p:spPr>
          <a:xfrm>
            <a:off x="4696259"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8DFFD868-459F-47BA-BA47-B6CC7A09E8E9}"/>
              </a:ext>
            </a:extLst>
          </p:cNvPr>
          <p:cNvSpPr>
            <a:spLocks noGrp="1"/>
          </p:cNvSpPr>
          <p:nvPr>
            <p:ph type="body" sz="quarter" idx="34" hasCustomPrompt="1"/>
          </p:nvPr>
        </p:nvSpPr>
        <p:spPr>
          <a:xfrm>
            <a:off x="4696259" y="4471987"/>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9" name="Rectangle 18">
            <a:extLst>
              <a:ext uri="{FF2B5EF4-FFF2-40B4-BE49-F238E27FC236}">
                <a16:creationId xmlns:a16="http://schemas.microsoft.com/office/drawing/2014/main" id="{45962E1D-1D13-2B48-9F3B-CE31039DD236}"/>
              </a:ext>
            </a:extLst>
          </p:cNvPr>
          <p:cNvSpPr/>
          <p:nvPr userDrawn="1"/>
        </p:nvSpPr>
        <p:spPr>
          <a:xfrm>
            <a:off x="7026790"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Picture Placeholder 15">
            <a:extLst>
              <a:ext uri="{FF2B5EF4-FFF2-40B4-BE49-F238E27FC236}">
                <a16:creationId xmlns:a16="http://schemas.microsoft.com/office/drawing/2014/main" id="{CD06C66D-CFA0-9B4B-8F90-2B01B8C524BE}"/>
              </a:ext>
            </a:extLst>
          </p:cNvPr>
          <p:cNvSpPr>
            <a:spLocks noGrp="1"/>
          </p:cNvSpPr>
          <p:nvPr>
            <p:ph type="pic" sz="quarter" idx="49" hasCustomPrompt="1"/>
          </p:nvPr>
        </p:nvSpPr>
        <p:spPr>
          <a:xfrm>
            <a:off x="7323970"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11" name="Text Placeholder 8">
            <a:extLst>
              <a:ext uri="{FF2B5EF4-FFF2-40B4-BE49-F238E27FC236}">
                <a16:creationId xmlns:a16="http://schemas.microsoft.com/office/drawing/2014/main" id="{2C2CF09F-AE9E-47DD-899E-02CEAEFE3CC1}"/>
              </a:ext>
            </a:extLst>
          </p:cNvPr>
          <p:cNvSpPr>
            <a:spLocks noGrp="1"/>
          </p:cNvSpPr>
          <p:nvPr>
            <p:ph type="body" sz="quarter" idx="35" hasCustomPrompt="1"/>
          </p:nvPr>
        </p:nvSpPr>
        <p:spPr>
          <a:xfrm>
            <a:off x="6827118"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7AA959D8-F91C-4891-A16D-51CF31166B71}"/>
              </a:ext>
            </a:extLst>
          </p:cNvPr>
          <p:cNvSpPr>
            <a:spLocks noGrp="1"/>
          </p:cNvSpPr>
          <p:nvPr>
            <p:ph type="body" sz="quarter" idx="36" hasCustomPrompt="1"/>
          </p:nvPr>
        </p:nvSpPr>
        <p:spPr>
          <a:xfrm>
            <a:off x="6827118" y="4471987"/>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16" name="Slide Number Placeholder 6">
            <a:extLst>
              <a:ext uri="{FF2B5EF4-FFF2-40B4-BE49-F238E27FC236}">
                <a16:creationId xmlns:a16="http://schemas.microsoft.com/office/drawing/2014/main" id="{10C57817-9ECE-F147-BBDB-760FAF41C8E8}"/>
              </a:ext>
            </a:extLst>
          </p:cNvPr>
          <p:cNvSpPr>
            <a:spLocks noGrp="1"/>
          </p:cNvSpPr>
          <p:nvPr>
            <p:ph type="sldNum" sz="quarter" idx="44"/>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9311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BF466B-33BA-42AC-AFB2-51FC72C2FA45}"/>
              </a:ext>
            </a:extLst>
          </p:cNvPr>
          <p:cNvSpPr/>
          <p:nvPr userDrawn="1"/>
        </p:nvSpPr>
        <p:spPr>
          <a:xfrm>
            <a:off x="0" y="0"/>
            <a:ext cx="12192000"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C4A5CDF3-277F-457A-90F6-C20C9F0EF716}"/>
              </a:ext>
            </a:extLst>
          </p:cNvPr>
          <p:cNvSpPr/>
          <p:nvPr userDrawn="1"/>
        </p:nvSpPr>
        <p:spPr>
          <a:xfrm rot="5400000">
            <a:off x="-3360737" y="3360737"/>
            <a:ext cx="6858000"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01509F7B-15BA-44E2-85A9-A5A242FAF0E0}"/>
              </a:ext>
            </a:extLst>
          </p:cNvPr>
          <p:cNvSpPr/>
          <p:nvPr userDrawn="1"/>
        </p:nvSpPr>
        <p:spPr>
          <a:xfrm rot="5400000">
            <a:off x="8144030" y="2810031"/>
            <a:ext cx="6858000" cy="1237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2D8A2F97-6D60-46FC-A9F8-936208153882}"/>
              </a:ext>
            </a:extLst>
          </p:cNvPr>
          <p:cNvSpPr/>
          <p:nvPr userDrawn="1"/>
        </p:nvSpPr>
        <p:spPr>
          <a:xfrm>
            <a:off x="0" y="6721475"/>
            <a:ext cx="12192000"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0143235" cy="432000"/>
          </a:xfrm>
          <a:prstGeom prst="rect">
            <a:avLst/>
          </a:prstGeom>
        </p:spPr>
        <p:txBody>
          <a:bodyPr vert="horz" lIns="0" tIns="0" rIns="0" bIns="0" rtlCol="0" anchor="ctr">
            <a:noAutofit/>
          </a:body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0143235" cy="5039250"/>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260974"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091633" y="6456363"/>
            <a:ext cx="962795" cy="264330"/>
          </a:xfrm>
          <a:prstGeom prst="rect">
            <a:avLst/>
          </a:prstGeom>
          <a:ln w="3175">
            <a:solidFill>
              <a:schemeClr val="bg1">
                <a:lumMod val="95000"/>
              </a:schemeClr>
            </a:solidFill>
          </a:ln>
        </p:spPr>
        <p:txBody>
          <a:bodyPr vert="horz" lIns="0" tIns="0" rIns="0" bIns="0" rtlCol="0" anchor="ctr"/>
          <a:lstStyle>
            <a:lvl1pPr algn="ctr">
              <a:defRPr sz="1400">
                <a:solidFill>
                  <a:schemeClr val="tx1">
                    <a:lumMod val="75000"/>
                    <a:lumOff val="25000"/>
                  </a:schemeClr>
                </a:solidFill>
              </a:defRPr>
            </a:lvl1pPr>
          </a:lstStyle>
          <a:p>
            <a:r>
              <a:rPr lang="en-US" noProof="0" dirty="0"/>
              <a:t>page </a:t>
            </a:r>
            <a:fld id="{19B51A1E-902D-48AF-9020-955120F399B6}" type="slidenum">
              <a:rPr lang="en-US" b="1" i="1" noProof="0" smtClean="0"/>
              <a:pPr/>
              <a:t>‹#›</a:t>
            </a:fld>
            <a:endParaRPr lang="en-US" b="1" i="1" noProof="0" dirty="0"/>
          </a:p>
        </p:txBody>
      </p:sp>
      <p:sp>
        <p:nvSpPr>
          <p:cNvPr id="11" name="TextBox 10">
            <a:extLst>
              <a:ext uri="{FF2B5EF4-FFF2-40B4-BE49-F238E27FC236}">
                <a16:creationId xmlns:a16="http://schemas.microsoft.com/office/drawing/2014/main" id="{FF5B127E-AB96-49E0-8307-05174D7A6231}"/>
              </a:ext>
            </a:extLst>
          </p:cNvPr>
          <p:cNvSpPr txBox="1"/>
          <p:nvPr userDrawn="1"/>
        </p:nvSpPr>
        <p:spPr>
          <a:xfrm>
            <a:off x="11034141" y="5994000"/>
            <a:ext cx="1077777" cy="359073"/>
          </a:xfrm>
          <a:prstGeom prst="rect">
            <a:avLst/>
          </a:prstGeom>
          <a:noFill/>
        </p:spPr>
        <p:txBody>
          <a:bodyPr wrap="square" lIns="0" tIns="0" rIns="0" bIns="0" rtlCol="0">
            <a:spAutoFit/>
          </a:bodyPr>
          <a:lstStyle/>
          <a:p>
            <a:pPr algn="ctr">
              <a:lnSpc>
                <a:spcPts val="1400"/>
              </a:lnSpc>
            </a:pPr>
            <a:r>
              <a:rPr lang="en-US" sz="2400" b="1" spc="-150" baseline="0" noProof="0" dirty="0">
                <a:solidFill>
                  <a:schemeClr val="accent1"/>
                </a:solidFill>
              </a:rPr>
              <a:t>Contoso</a:t>
            </a:r>
            <a:r>
              <a:rPr lang="en-US" sz="2400" b="1" spc="-150" baseline="0" noProof="0" dirty="0">
                <a:solidFill>
                  <a:schemeClr val="tx1">
                    <a:lumMod val="50000"/>
                    <a:lumOff val="50000"/>
                  </a:schemeClr>
                </a:solidFill>
              </a:rPr>
              <a:t/>
            </a:r>
            <a:br>
              <a:rPr lang="en-US" sz="2400" b="1" spc="-150" baseline="0" noProof="0" dirty="0">
                <a:solidFill>
                  <a:schemeClr val="tx1">
                    <a:lumMod val="50000"/>
                    <a:lumOff val="50000"/>
                  </a:schemeClr>
                </a:solidFill>
              </a:rPr>
            </a:br>
            <a:r>
              <a:rPr lang="en-US" sz="1000" b="0" spc="0" baseline="0" noProof="0" dirty="0">
                <a:solidFill>
                  <a:schemeClr val="tx1">
                    <a:lumMod val="50000"/>
                    <a:lumOff val="50000"/>
                  </a:schemeClr>
                </a:solidFill>
              </a:rPr>
              <a:t>Pharmaceuticals</a:t>
            </a:r>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50" r:id="rId17"/>
    <p:sldLayoutId id="2147483652" r:id="rId18"/>
    <p:sldLayoutId id="2147483656" r:id="rId19"/>
    <p:sldLayoutId id="2147483657" r:id="rId20"/>
    <p:sldLayoutId id="2147483653" r:id="rId21"/>
    <p:sldLayoutId id="2147483677" r:id="rId22"/>
    <p:sldLayoutId id="2147483678" r:id="rId23"/>
    <p:sldLayoutId id="2147483654" r:id="rId24"/>
    <p:sldLayoutId id="2147483655" r:id="rId25"/>
    <p:sldLayoutId id="2147483660" r:id="rId26"/>
    <p:sldLayoutId id="2147483675" r:id="rId27"/>
    <p:sldLayoutId id="2147483676" r:id="rId28"/>
  </p:sldLayoutIdLst>
  <p:hf hdr="0" ftr="0" dt="0"/>
  <p:txStyles>
    <p:title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17B6E89-6474-4AB4-90D5-2C2FB4120F12}"/>
              </a:ext>
              <a:ext uri="{C183D7F6-B498-43B3-948B-1728B52AA6E4}">
                <adec:decorative xmlns:adec="http://schemas.microsoft.com/office/drawing/2017/decorative" xmlns="" val="1"/>
              </a:ext>
            </a:extLst>
          </p:cNvPr>
          <p:cNvSpPr/>
          <p:nvPr/>
        </p:nvSpPr>
        <p:spPr bwMode="ltGray">
          <a:xfrm>
            <a:off x="6312418" y="152401"/>
            <a:ext cx="5676382" cy="6579489"/>
          </a:xfrm>
          <a:prstGeom prst="rect">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2BFEB6-F40E-4219-9AA6-8A27C2E8899B}"/>
              </a:ext>
            </a:extLst>
          </p:cNvPr>
          <p:cNvSpPr>
            <a:spLocks noGrp="1"/>
          </p:cNvSpPr>
          <p:nvPr>
            <p:ph type="ctrTitle"/>
          </p:nvPr>
        </p:nvSpPr>
        <p:spPr bwMode="black">
          <a:xfrm>
            <a:off x="6312418" y="379329"/>
            <a:ext cx="5676382" cy="810735"/>
          </a:xfrm>
        </p:spPr>
        <p:txBody>
          <a:bodyPr/>
          <a:lstStyle/>
          <a:p>
            <a:pPr algn="ctr"/>
            <a:r>
              <a:rPr lang="fa-IR" sz="4800" b="1" dirty="0" smtClean="0">
                <a:solidFill>
                  <a:schemeClr val="tx1"/>
                </a:solidFill>
                <a:cs typeface="B Nazanin" panose="00000400000000000000" pitchFamily="2" charset="-78"/>
              </a:rPr>
              <a:t>طراحی و اجرای پل‌های بتنی</a:t>
            </a:r>
            <a:endParaRPr lang="en-US" sz="4800" b="1" dirty="0">
              <a:solidFill>
                <a:schemeClr val="tx1"/>
              </a:solidFill>
              <a:cs typeface="B Nazanin" panose="00000400000000000000" pitchFamily="2" charset="-78"/>
            </a:endParaRPr>
          </a:p>
        </p:txBody>
      </p:sp>
      <p:sp>
        <p:nvSpPr>
          <p:cNvPr id="3" name="Subtitle 2">
            <a:extLst>
              <a:ext uri="{FF2B5EF4-FFF2-40B4-BE49-F238E27FC236}">
                <a16:creationId xmlns:a16="http://schemas.microsoft.com/office/drawing/2014/main" id="{74DB1EEC-D590-4C80-ABB7-362BBE1F5A1B}"/>
              </a:ext>
            </a:extLst>
          </p:cNvPr>
          <p:cNvSpPr>
            <a:spLocks noGrp="1"/>
          </p:cNvSpPr>
          <p:nvPr>
            <p:ph type="subTitle" idx="1"/>
          </p:nvPr>
        </p:nvSpPr>
        <p:spPr bwMode="black">
          <a:xfrm>
            <a:off x="6312418" y="2838597"/>
            <a:ext cx="5676382" cy="2244760"/>
          </a:xfrm>
        </p:spPr>
        <p:txBody>
          <a:bodyPr/>
          <a:lstStyle/>
          <a:p>
            <a:pPr algn="justLow" rtl="1">
              <a:lnSpc>
                <a:spcPct val="150000"/>
              </a:lnSpc>
            </a:pPr>
            <a:endParaRPr lang="en-US" sz="2800" b="1" dirty="0">
              <a:solidFill>
                <a:schemeClr val="tx1"/>
              </a:solidFill>
              <a:cs typeface="B Nazanin" panose="00000400000000000000" pitchFamily="2" charset="-78"/>
            </a:endParaRPr>
          </a:p>
        </p:txBody>
      </p:sp>
    </p:spTree>
    <p:extLst>
      <p:ext uri="{BB962C8B-B14F-4D97-AF65-F5344CB8AC3E}">
        <p14:creationId xmlns:p14="http://schemas.microsoft.com/office/powerpoint/2010/main" val="1485234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5F2B1C5-78F6-4A28-8883-7C500ADCB7D4}"/>
              </a:ext>
              <a:ext uri="{C183D7F6-B498-43B3-948B-1728B52AA6E4}">
                <adec:decorative xmlns:adec="http://schemas.microsoft.com/office/drawing/2017/decorative" xmlns="" val="1"/>
              </a:ext>
            </a:extLst>
          </p:cNvPr>
          <p:cNvSpPr/>
          <p:nvPr/>
        </p:nvSpPr>
        <p:spPr bwMode="invGray">
          <a:xfrm rot="5400000">
            <a:off x="-213278" y="590809"/>
            <a:ext cx="6858000" cy="567638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lide Number Placeholder 22">
            <a:extLst>
              <a:ext uri="{FF2B5EF4-FFF2-40B4-BE49-F238E27FC236}">
                <a16:creationId xmlns:a16="http://schemas.microsoft.com/office/drawing/2014/main" id="{4D5E33D6-D847-4F4C-BA8B-75CB853FAB76}"/>
              </a:ext>
            </a:extLst>
          </p:cNvPr>
          <p:cNvSpPr>
            <a:spLocks noGrp="1"/>
          </p:cNvSpPr>
          <p:nvPr>
            <p:ph type="sldNum" sz="quarter" idx="12"/>
          </p:nvPr>
        </p:nvSpPr>
        <p:spPr>
          <a:xfrm>
            <a:off x="11871654" y="6540522"/>
            <a:ext cx="421946" cy="317478"/>
          </a:xfrm>
          <a:ln>
            <a:noFill/>
          </a:ln>
        </p:spPr>
        <p:txBody>
          <a:bodyPr/>
          <a:lstStyle/>
          <a:p>
            <a:fld id="{19B51A1E-902D-48AF-9020-955120F399B6}" type="slidenum">
              <a:rPr lang="en-US" smtClean="0">
                <a:solidFill>
                  <a:schemeClr val="tx1"/>
                </a:solidFill>
              </a:rPr>
              <a:pPr/>
              <a:t>2</a:t>
            </a:fld>
            <a:endParaRPr lang="en-US" dirty="0">
              <a:solidFill>
                <a:schemeClr val="tx1"/>
              </a:solidFill>
            </a:endParaRPr>
          </a:p>
        </p:txBody>
      </p:sp>
      <p:sp>
        <p:nvSpPr>
          <p:cNvPr id="9" name="Rectangle 8">
            <a:extLst>
              <a:ext uri="{FF2B5EF4-FFF2-40B4-BE49-F238E27FC236}">
                <a16:creationId xmlns:a16="http://schemas.microsoft.com/office/drawing/2014/main" id="{817B6E89-6474-4AB4-90D5-2C2FB4120F12}"/>
              </a:ext>
              <a:ext uri="{C183D7F6-B498-43B3-948B-1728B52AA6E4}">
                <adec:decorative xmlns:adec="http://schemas.microsoft.com/office/drawing/2017/decorative" xmlns="" val="1"/>
              </a:ext>
            </a:extLst>
          </p:cNvPr>
          <p:cNvSpPr/>
          <p:nvPr/>
        </p:nvSpPr>
        <p:spPr bwMode="ltGray">
          <a:xfrm>
            <a:off x="574121" y="365098"/>
            <a:ext cx="5283201" cy="6003154"/>
          </a:xfrm>
          <a:prstGeom prst="rect">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35ED38B-2505-420A-A14A-D41E71EDBA33}"/>
              </a:ext>
            </a:extLst>
          </p:cNvPr>
          <p:cNvSpPr>
            <a:spLocks noGrp="1"/>
          </p:cNvSpPr>
          <p:nvPr>
            <p:ph type="ctrTitle"/>
          </p:nvPr>
        </p:nvSpPr>
        <p:spPr bwMode="black">
          <a:xfrm>
            <a:off x="2123518" y="365098"/>
            <a:ext cx="2184401" cy="616779"/>
          </a:xfrm>
        </p:spPr>
        <p:txBody>
          <a:bodyPr/>
          <a:lstStyle/>
          <a:p>
            <a:pPr algn="ctr"/>
            <a:r>
              <a:rPr lang="fa-IR" dirty="0" smtClean="0">
                <a:cs typeface="B Nazanin" panose="00000400000000000000" pitchFamily="2" charset="-78"/>
              </a:rPr>
              <a:t>پل‌های بتنی</a:t>
            </a:r>
            <a:endParaRPr lang="en-US" dirty="0">
              <a:cs typeface="B Nazanin" panose="00000400000000000000" pitchFamily="2" charset="-78"/>
            </a:endParaRPr>
          </a:p>
        </p:txBody>
      </p:sp>
      <p:sp>
        <p:nvSpPr>
          <p:cNvPr id="3" name="Subtitle 2">
            <a:extLst>
              <a:ext uri="{FF2B5EF4-FFF2-40B4-BE49-F238E27FC236}">
                <a16:creationId xmlns:a16="http://schemas.microsoft.com/office/drawing/2014/main" id="{71F217F2-8C36-4584-BD5D-0B00606DF9A2}"/>
              </a:ext>
            </a:extLst>
          </p:cNvPr>
          <p:cNvSpPr>
            <a:spLocks noGrp="1"/>
          </p:cNvSpPr>
          <p:nvPr>
            <p:ph type="subTitle" idx="1"/>
          </p:nvPr>
        </p:nvSpPr>
        <p:spPr bwMode="black">
          <a:xfrm>
            <a:off x="776305" y="1583289"/>
            <a:ext cx="4878828" cy="4784963"/>
          </a:xfrm>
        </p:spPr>
        <p:txBody>
          <a:bodyPr/>
          <a:lstStyle/>
          <a:p>
            <a:pPr algn="just" rtl="1">
              <a:lnSpc>
                <a:spcPct val="100000"/>
              </a:lnSpc>
            </a:pPr>
            <a:r>
              <a:rPr lang="fa-IR" sz="1800" dirty="0">
                <a:cs typeface="B Nazanin" panose="00000400000000000000" pitchFamily="2" charset="-78"/>
              </a:rPr>
              <a:t>پلهای بتنی در دو </a:t>
            </a:r>
            <a:r>
              <a:rPr lang="fa-IR" sz="1800" dirty="0" smtClean="0">
                <a:cs typeface="B Nazanin" panose="00000400000000000000" pitchFamily="2" charset="-78"/>
              </a:rPr>
              <a:t>دسته‌ی عمده </a:t>
            </a:r>
            <a:r>
              <a:rPr lang="fa-IR" sz="1800" dirty="0">
                <a:cs typeface="B Nazanin" panose="00000400000000000000" pitchFamily="2" charset="-78"/>
              </a:rPr>
              <a:t>پل بتن مسلح و پل بتن پیش تنیده قابل اجرا </a:t>
            </a:r>
            <a:r>
              <a:rPr lang="fa-IR" sz="1800" dirty="0" smtClean="0">
                <a:cs typeface="B Nazanin" panose="00000400000000000000" pitchFamily="2" charset="-78"/>
              </a:rPr>
              <a:t>میباشند. در پل</a:t>
            </a:r>
            <a:r>
              <a:rPr lang="en-US" sz="1800" dirty="0" smtClean="0">
                <a:cs typeface="B Nazanin" panose="00000400000000000000" pitchFamily="2" charset="-78"/>
              </a:rPr>
              <a:t> </a:t>
            </a:r>
            <a:r>
              <a:rPr lang="fa-IR" sz="1800" dirty="0" smtClean="0">
                <a:cs typeface="B Nazanin" panose="00000400000000000000" pitchFamily="2" charset="-78"/>
              </a:rPr>
              <a:t>ها </a:t>
            </a:r>
            <a:r>
              <a:rPr lang="fa-IR" sz="1800" dirty="0">
                <a:cs typeface="B Nazanin" panose="00000400000000000000" pitchFamily="2" charset="-78"/>
              </a:rPr>
              <a:t>استفاده از بتن</a:t>
            </a:r>
            <a:r>
              <a:rPr lang="fa-IR" sz="1800" dirty="0" smtClean="0">
                <a:cs typeface="B Nazanin" panose="00000400000000000000" pitchFamily="2" charset="-78"/>
              </a:rPr>
              <a:t>، به </a:t>
            </a:r>
            <a:r>
              <a:rPr lang="fa-IR" sz="1800" dirty="0">
                <a:cs typeface="B Nazanin" panose="00000400000000000000" pitchFamily="2" charset="-78"/>
              </a:rPr>
              <a:t>علل زیر نسبت به استفاده از سنگ </a:t>
            </a:r>
            <a:r>
              <a:rPr lang="fa-IR" sz="1800" dirty="0" smtClean="0">
                <a:cs typeface="B Nazanin" panose="00000400000000000000" pitchFamily="2" charset="-78"/>
              </a:rPr>
              <a:t>و </a:t>
            </a:r>
            <a:r>
              <a:rPr lang="fa-IR" sz="1800" dirty="0">
                <a:cs typeface="B Nazanin" panose="00000400000000000000" pitchFamily="2" charset="-78"/>
              </a:rPr>
              <a:t>ساخت </a:t>
            </a:r>
            <a:r>
              <a:rPr lang="fa-IR" sz="1800" dirty="0" smtClean="0">
                <a:cs typeface="B Nazanin" panose="00000400000000000000" pitchFamily="2" charset="-78"/>
              </a:rPr>
              <a:t>پل‌های </a:t>
            </a:r>
            <a:r>
              <a:rPr lang="fa-IR" sz="1800" dirty="0">
                <a:cs typeface="B Nazanin" panose="00000400000000000000" pitchFamily="2" charset="-78"/>
              </a:rPr>
              <a:t>سنگی در اولویت قرار دارد</a:t>
            </a:r>
            <a:r>
              <a:rPr lang="fa-IR" sz="1800" dirty="0" smtClean="0">
                <a:cs typeface="B Nazanin" panose="00000400000000000000" pitchFamily="2" charset="-78"/>
              </a:rPr>
              <a:t>:</a:t>
            </a:r>
            <a:endParaRPr lang="fa-IR" sz="1800" dirty="0">
              <a:cs typeface="B Nazanin" panose="00000400000000000000" pitchFamily="2" charset="-78"/>
            </a:endParaRPr>
          </a:p>
          <a:p>
            <a:pPr algn="just" rtl="1">
              <a:lnSpc>
                <a:spcPct val="100000"/>
              </a:lnSpc>
            </a:pPr>
            <a:r>
              <a:rPr lang="fa-IR" sz="1800" dirty="0">
                <a:cs typeface="B Nazanin" panose="00000400000000000000" pitchFamily="2" charset="-78"/>
              </a:rPr>
              <a:t>۱- قابلیت تحمل  فشار و </a:t>
            </a:r>
            <a:r>
              <a:rPr lang="fa-IR" sz="1800" dirty="0" smtClean="0">
                <a:cs typeface="B Nazanin" panose="00000400000000000000" pitchFamily="2" charset="-78"/>
              </a:rPr>
              <a:t>وزن</a:t>
            </a:r>
            <a:endParaRPr lang="fa-IR" sz="1800" dirty="0">
              <a:cs typeface="B Nazanin" panose="00000400000000000000" pitchFamily="2" charset="-78"/>
            </a:endParaRPr>
          </a:p>
          <a:p>
            <a:pPr algn="just" rtl="1">
              <a:lnSpc>
                <a:spcPct val="100000"/>
              </a:lnSpc>
            </a:pPr>
            <a:r>
              <a:rPr lang="fa-IR" sz="1800" dirty="0">
                <a:cs typeface="B Nazanin" panose="00000400000000000000" pitchFamily="2" charset="-78"/>
              </a:rPr>
              <a:t>۲- سهولت در </a:t>
            </a:r>
            <a:r>
              <a:rPr lang="fa-IR" sz="1800" dirty="0" smtClean="0">
                <a:cs typeface="B Nazanin" panose="00000400000000000000" pitchFamily="2" charset="-78"/>
              </a:rPr>
              <a:t>ساخت</a:t>
            </a:r>
            <a:endParaRPr lang="fa-IR" sz="1800" dirty="0">
              <a:cs typeface="B Nazanin" panose="00000400000000000000" pitchFamily="2" charset="-78"/>
            </a:endParaRPr>
          </a:p>
          <a:p>
            <a:pPr algn="just" rtl="1">
              <a:lnSpc>
                <a:spcPct val="100000"/>
              </a:lnSpc>
            </a:pPr>
            <a:r>
              <a:rPr lang="fa-IR" sz="1800" dirty="0" smtClean="0">
                <a:cs typeface="B Nazanin" panose="00000400000000000000" pitchFamily="2" charset="-78"/>
              </a:rPr>
              <a:t>۳-در دسترس بودن مصالح تشکیل دهنده آن</a:t>
            </a:r>
          </a:p>
          <a:p>
            <a:pPr algn="just" rtl="1">
              <a:lnSpc>
                <a:spcPct val="100000"/>
              </a:lnSpc>
            </a:pPr>
            <a:r>
              <a:rPr lang="fa-IR" sz="1800" dirty="0">
                <a:cs typeface="B Nazanin" panose="00000400000000000000" pitchFamily="2" charset="-78"/>
              </a:rPr>
              <a:t>بتن، ماده اصلی به کار رفته در ساخت اکثر پل‌های جدید است. این ماده با وجود بهره‌مندی از مقاومت فشاری بالا، مقاومت کششی پایینی دارد. البته مشکل پایین بودن مقاومت کششی بتن با ظهور سازه‌های بتن مسلح کاملا برطرف شده است. </a:t>
            </a:r>
            <a:endParaRPr lang="fa-IR" sz="1800" dirty="0" smtClean="0">
              <a:cs typeface="B Nazanin" panose="00000400000000000000" pitchFamily="2" charset="-78"/>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4531" y="365098"/>
            <a:ext cx="3921367" cy="262018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186" r="3311"/>
          <a:stretch/>
        </p:blipFill>
        <p:spPr>
          <a:xfrm>
            <a:off x="7204531" y="3748072"/>
            <a:ext cx="3921367" cy="2620180"/>
          </a:xfrm>
          <a:prstGeom prst="rect">
            <a:avLst/>
          </a:prstGeom>
        </p:spPr>
      </p:pic>
      <p:sp>
        <p:nvSpPr>
          <p:cNvPr id="13" name="Rectangle 12">
            <a:extLst>
              <a:ext uri="{FF2B5EF4-FFF2-40B4-BE49-F238E27FC236}">
                <a16:creationId xmlns:a16="http://schemas.microsoft.com/office/drawing/2014/main" id="{817B6E89-6474-4AB4-90D5-2C2FB4120F12}"/>
              </a:ext>
              <a:ext uri="{C183D7F6-B498-43B3-948B-1728B52AA6E4}">
                <adec:decorative xmlns:adec="http://schemas.microsoft.com/office/drawing/2017/decorative" xmlns="" val="1"/>
              </a:ext>
            </a:extLst>
          </p:cNvPr>
          <p:cNvSpPr/>
          <p:nvPr/>
        </p:nvSpPr>
        <p:spPr bwMode="ltGray">
          <a:xfrm>
            <a:off x="11579553" y="0"/>
            <a:ext cx="381001" cy="6858000"/>
          </a:xfrm>
          <a:prstGeom prst="rect">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9308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5F2B1C5-78F6-4A28-8883-7C500ADCB7D4}"/>
              </a:ext>
              <a:ext uri="{C183D7F6-B498-43B3-948B-1728B52AA6E4}">
                <adec:decorative xmlns:adec="http://schemas.microsoft.com/office/drawing/2017/decorative" xmlns="" val="1"/>
              </a:ext>
            </a:extLst>
          </p:cNvPr>
          <p:cNvSpPr/>
          <p:nvPr/>
        </p:nvSpPr>
        <p:spPr bwMode="invGray">
          <a:xfrm rot="5400000">
            <a:off x="-213278" y="590809"/>
            <a:ext cx="6858000" cy="567638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lide Number Placeholder 22">
            <a:extLst>
              <a:ext uri="{FF2B5EF4-FFF2-40B4-BE49-F238E27FC236}">
                <a16:creationId xmlns:a16="http://schemas.microsoft.com/office/drawing/2014/main" id="{4D5E33D6-D847-4F4C-BA8B-75CB853FAB76}"/>
              </a:ext>
            </a:extLst>
          </p:cNvPr>
          <p:cNvSpPr>
            <a:spLocks noGrp="1"/>
          </p:cNvSpPr>
          <p:nvPr>
            <p:ph type="sldNum" sz="quarter" idx="12"/>
          </p:nvPr>
        </p:nvSpPr>
        <p:spPr>
          <a:xfrm>
            <a:off x="11843408" y="6540522"/>
            <a:ext cx="421946" cy="317478"/>
          </a:xfrm>
          <a:ln>
            <a:noFill/>
          </a:ln>
        </p:spPr>
        <p:txBody>
          <a:bodyPr/>
          <a:lstStyle/>
          <a:p>
            <a:fld id="{19B51A1E-902D-48AF-9020-955120F399B6}" type="slidenum">
              <a:rPr lang="en-US" smtClean="0">
                <a:solidFill>
                  <a:schemeClr val="tx1"/>
                </a:solidFill>
              </a:rPr>
              <a:pPr/>
              <a:t>3</a:t>
            </a:fld>
            <a:endParaRPr lang="en-US" dirty="0">
              <a:solidFill>
                <a:schemeClr val="tx1"/>
              </a:solidFill>
            </a:endParaRPr>
          </a:p>
        </p:txBody>
      </p:sp>
      <p:sp>
        <p:nvSpPr>
          <p:cNvPr id="9" name="Rectangle 8">
            <a:extLst>
              <a:ext uri="{FF2B5EF4-FFF2-40B4-BE49-F238E27FC236}">
                <a16:creationId xmlns:a16="http://schemas.microsoft.com/office/drawing/2014/main" id="{817B6E89-6474-4AB4-90D5-2C2FB4120F12}"/>
              </a:ext>
              <a:ext uri="{C183D7F6-B498-43B3-948B-1728B52AA6E4}">
                <adec:decorative xmlns:adec="http://schemas.microsoft.com/office/drawing/2017/decorative" xmlns="" val="1"/>
              </a:ext>
            </a:extLst>
          </p:cNvPr>
          <p:cNvSpPr/>
          <p:nvPr/>
        </p:nvSpPr>
        <p:spPr bwMode="ltGray">
          <a:xfrm>
            <a:off x="574121" y="365098"/>
            <a:ext cx="5283201" cy="6003154"/>
          </a:xfrm>
          <a:prstGeom prst="rect">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35ED38B-2505-420A-A14A-D41E71EDBA33}"/>
              </a:ext>
            </a:extLst>
          </p:cNvPr>
          <p:cNvSpPr>
            <a:spLocks noGrp="1"/>
          </p:cNvSpPr>
          <p:nvPr>
            <p:ph type="ctrTitle"/>
          </p:nvPr>
        </p:nvSpPr>
        <p:spPr bwMode="black">
          <a:xfrm>
            <a:off x="2123515" y="366496"/>
            <a:ext cx="2184401" cy="616779"/>
          </a:xfrm>
        </p:spPr>
        <p:txBody>
          <a:bodyPr/>
          <a:lstStyle/>
          <a:p>
            <a:pPr algn="ctr"/>
            <a:r>
              <a:rPr lang="fa-IR" dirty="0" smtClean="0">
                <a:cs typeface="B Nazanin" panose="00000400000000000000" pitchFamily="2" charset="-78"/>
              </a:rPr>
              <a:t>پل‌های بتنی</a:t>
            </a:r>
            <a:endParaRPr lang="en-US" dirty="0">
              <a:cs typeface="B Nazanin" panose="00000400000000000000" pitchFamily="2" charset="-78"/>
            </a:endParaRPr>
          </a:p>
        </p:txBody>
      </p:sp>
      <p:sp>
        <p:nvSpPr>
          <p:cNvPr id="3" name="Subtitle 2">
            <a:extLst>
              <a:ext uri="{FF2B5EF4-FFF2-40B4-BE49-F238E27FC236}">
                <a16:creationId xmlns:a16="http://schemas.microsoft.com/office/drawing/2014/main" id="{71F217F2-8C36-4584-BD5D-0B00606DF9A2}"/>
              </a:ext>
            </a:extLst>
          </p:cNvPr>
          <p:cNvSpPr>
            <a:spLocks noGrp="1"/>
          </p:cNvSpPr>
          <p:nvPr>
            <p:ph type="subTitle" idx="1"/>
          </p:nvPr>
        </p:nvSpPr>
        <p:spPr bwMode="black">
          <a:xfrm>
            <a:off x="839000" y="1357810"/>
            <a:ext cx="4753429" cy="4635906"/>
          </a:xfrm>
        </p:spPr>
        <p:txBody>
          <a:bodyPr/>
          <a:lstStyle/>
          <a:p>
            <a:pPr algn="justLow" rtl="1">
              <a:lnSpc>
                <a:spcPct val="150000"/>
              </a:lnSpc>
            </a:pPr>
            <a:r>
              <a:rPr lang="fa-IR" sz="1600" dirty="0" smtClean="0">
                <a:cs typeface="B Nazanin" panose="00000400000000000000" pitchFamily="2" charset="-78"/>
              </a:rPr>
              <a:t>مدول الاستیسیته بتن در تنش‌های پایین به سمت مقادیر ثابت میل می‌کند. این مسئله می‌تواند زمینه‌ساز تشکیل و گسترش ترک در سازه‌های بتنی شود. انبساط حرارتی، آب‌رفتگی و خزش در تنش‌های بالا از دیگر مسائلی که امکان رخ دادن آن‌ها در سازه‌های بتنی وجود دارد. رفتار مکانیکی بتن بر اساس مقاومت فشاری آن مشخص می‌شود. بنابراین بطور معمول از </a:t>
            </a:r>
            <a:r>
              <a:rPr lang="fa-IR" sz="1600" dirty="0">
                <a:cs typeface="B Nazanin" panose="00000400000000000000" pitchFamily="2" charset="-78"/>
              </a:rPr>
              <a:t>بتن مسلح یا پیش تنیده در ساخت پل </a:t>
            </a:r>
            <a:r>
              <a:rPr lang="fa-IR" sz="1600" dirty="0" smtClean="0">
                <a:cs typeface="B Nazanin" panose="00000400000000000000" pitchFamily="2" charset="-78"/>
              </a:rPr>
              <a:t>استفاده میگردد. </a:t>
            </a:r>
            <a:r>
              <a:rPr lang="fa-IR" sz="1600" dirty="0">
                <a:cs typeface="B Nazanin" panose="00000400000000000000" pitchFamily="2" charset="-78"/>
              </a:rPr>
              <a:t>آرماتورهای موجود در این نوع بتن، ویژگی شکل‌پذیری سازه را افزایش می‌دهند. علاوه بر این، امروزه استفاده از این آرماتورها به عنوان الزامی برای مقاومت پل در برابر زلزله در نظر گرفته می‌شود. در مجموع، بتن پیش تنیده نسبت به بتن مسلح کاربرد و رواج بیشتری برای ساخت پل دارد؛ چراکه بتن پیش تنیده، معایب عمده بتن مسلح نظیر محدودیت در مقاومت، سنگینی سازه و دشوار بودن ساخت و ساز را برطرف کرده است.</a:t>
            </a:r>
            <a:endParaRPr lang="en-US" sz="1600" dirty="0">
              <a:cs typeface="B Nazanin" panose="00000400000000000000" pitchFamily="2" charset="-7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4531" y="365827"/>
            <a:ext cx="3920068" cy="262150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531" y="3746016"/>
            <a:ext cx="3920068" cy="2622236"/>
          </a:xfrm>
          <a:prstGeom prst="rect">
            <a:avLst/>
          </a:prstGeom>
        </p:spPr>
      </p:pic>
      <p:sp>
        <p:nvSpPr>
          <p:cNvPr id="10" name="Rectangle 9">
            <a:extLst>
              <a:ext uri="{FF2B5EF4-FFF2-40B4-BE49-F238E27FC236}">
                <a16:creationId xmlns:a16="http://schemas.microsoft.com/office/drawing/2014/main" id="{817B6E89-6474-4AB4-90D5-2C2FB4120F12}"/>
              </a:ext>
              <a:ext uri="{C183D7F6-B498-43B3-948B-1728B52AA6E4}">
                <adec:decorative xmlns:adec="http://schemas.microsoft.com/office/drawing/2017/decorative" xmlns="" val="1"/>
              </a:ext>
            </a:extLst>
          </p:cNvPr>
          <p:cNvSpPr/>
          <p:nvPr/>
        </p:nvSpPr>
        <p:spPr bwMode="ltGray">
          <a:xfrm>
            <a:off x="11579553" y="0"/>
            <a:ext cx="381001" cy="6858000"/>
          </a:xfrm>
          <a:prstGeom prst="rect">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430035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5F2B1C5-78F6-4A28-8883-7C500ADCB7D4}"/>
              </a:ext>
              <a:ext uri="{C183D7F6-B498-43B3-948B-1728B52AA6E4}">
                <adec:decorative xmlns:adec="http://schemas.microsoft.com/office/drawing/2017/decorative" xmlns="" val="1"/>
              </a:ext>
            </a:extLst>
          </p:cNvPr>
          <p:cNvSpPr/>
          <p:nvPr/>
        </p:nvSpPr>
        <p:spPr bwMode="invGray">
          <a:xfrm rot="5400000">
            <a:off x="5576264" y="590809"/>
            <a:ext cx="6858000" cy="567638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lide Number Placeholder 22">
            <a:extLst>
              <a:ext uri="{FF2B5EF4-FFF2-40B4-BE49-F238E27FC236}">
                <a16:creationId xmlns:a16="http://schemas.microsoft.com/office/drawing/2014/main" id="{4D5E33D6-D847-4F4C-BA8B-75CB853FAB76}"/>
              </a:ext>
            </a:extLst>
          </p:cNvPr>
          <p:cNvSpPr>
            <a:spLocks noGrp="1"/>
          </p:cNvSpPr>
          <p:nvPr>
            <p:ph type="sldNum" sz="quarter" idx="12"/>
          </p:nvPr>
        </p:nvSpPr>
        <p:spPr>
          <a:xfrm>
            <a:off x="11770054" y="6540522"/>
            <a:ext cx="421946" cy="317478"/>
          </a:xfrm>
          <a:ln>
            <a:noFill/>
          </a:ln>
        </p:spPr>
        <p:txBody>
          <a:bodyPr/>
          <a:lstStyle/>
          <a:p>
            <a:fld id="{19B51A1E-902D-48AF-9020-955120F399B6}" type="slidenum">
              <a:rPr lang="en-US" smtClean="0">
                <a:solidFill>
                  <a:schemeClr val="tx1"/>
                </a:solidFill>
              </a:rPr>
              <a:pPr/>
              <a:t>4</a:t>
            </a:fld>
            <a:endParaRPr lang="en-US" dirty="0">
              <a:solidFill>
                <a:schemeClr val="tx1"/>
              </a:solidFill>
            </a:endParaRPr>
          </a:p>
        </p:txBody>
      </p:sp>
      <p:sp>
        <p:nvSpPr>
          <p:cNvPr id="9" name="Rectangle 8">
            <a:extLst>
              <a:ext uri="{FF2B5EF4-FFF2-40B4-BE49-F238E27FC236}">
                <a16:creationId xmlns:a16="http://schemas.microsoft.com/office/drawing/2014/main" id="{817B6E89-6474-4AB4-90D5-2C2FB4120F12}"/>
              </a:ext>
              <a:ext uri="{C183D7F6-B498-43B3-948B-1728B52AA6E4}">
                <adec:decorative xmlns:adec="http://schemas.microsoft.com/office/drawing/2017/decorative" xmlns="" val="1"/>
              </a:ext>
            </a:extLst>
          </p:cNvPr>
          <p:cNvSpPr/>
          <p:nvPr/>
        </p:nvSpPr>
        <p:spPr bwMode="ltGray">
          <a:xfrm>
            <a:off x="6362699" y="365098"/>
            <a:ext cx="5283201" cy="6003154"/>
          </a:xfrm>
          <a:prstGeom prst="rect">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35ED38B-2505-420A-A14A-D41E71EDBA33}"/>
              </a:ext>
            </a:extLst>
          </p:cNvPr>
          <p:cNvSpPr>
            <a:spLocks noGrp="1"/>
          </p:cNvSpPr>
          <p:nvPr>
            <p:ph type="ctrTitle"/>
          </p:nvPr>
        </p:nvSpPr>
        <p:spPr bwMode="black">
          <a:xfrm>
            <a:off x="7175351" y="382827"/>
            <a:ext cx="3657896" cy="616779"/>
          </a:xfrm>
        </p:spPr>
        <p:txBody>
          <a:bodyPr/>
          <a:lstStyle/>
          <a:p>
            <a:pPr algn="ctr"/>
            <a:r>
              <a:rPr lang="fa-IR" dirty="0" smtClean="0">
                <a:cs typeface="B Nazanin" panose="00000400000000000000" pitchFamily="2" charset="-78"/>
              </a:rPr>
              <a:t>بتن مسلح چیست؟</a:t>
            </a:r>
            <a:endParaRPr lang="en-US" dirty="0">
              <a:cs typeface="B Nazanin" panose="00000400000000000000" pitchFamily="2" charset="-78"/>
            </a:endParaRPr>
          </a:p>
        </p:txBody>
      </p:sp>
      <p:sp>
        <p:nvSpPr>
          <p:cNvPr id="3" name="Subtitle 2">
            <a:extLst>
              <a:ext uri="{FF2B5EF4-FFF2-40B4-BE49-F238E27FC236}">
                <a16:creationId xmlns:a16="http://schemas.microsoft.com/office/drawing/2014/main" id="{71F217F2-8C36-4584-BD5D-0B00606DF9A2}"/>
              </a:ext>
            </a:extLst>
          </p:cNvPr>
          <p:cNvSpPr>
            <a:spLocks noGrp="1"/>
          </p:cNvSpPr>
          <p:nvPr>
            <p:ph type="subTitle" idx="1"/>
          </p:nvPr>
        </p:nvSpPr>
        <p:spPr bwMode="black">
          <a:xfrm>
            <a:off x="6565849" y="1182155"/>
            <a:ext cx="4878828" cy="5186097"/>
          </a:xfrm>
        </p:spPr>
        <p:txBody>
          <a:bodyPr/>
          <a:lstStyle/>
          <a:p>
            <a:pPr algn="just" rtl="1">
              <a:lnSpc>
                <a:spcPct val="150000"/>
              </a:lnSpc>
            </a:pPr>
            <a:r>
              <a:rPr lang="fa-IR" sz="1800" dirty="0">
                <a:cs typeface="B Nazanin" panose="00000400000000000000" pitchFamily="2" charset="-78"/>
              </a:rPr>
              <a:t>بتن معمولی ماده ای متشکل از سنگدانه و ملات است. سنگدانه های بتن شامل سنگدانه ریز (ماسه) و درشت (شن ) هستند و ملات بتن  که موجب چسبندگی سنگدانه ها به یکدیگر می‌شود، ترکیبی از سیمان و آب است. بتن در مقابل نیروی فشاری دارای مقاومت قابل قبولی است با این حال در مقابل نیروی کششی ضعیف عمل می کند و علت این امر وجود ریزترک های مویی در بتن می باشد و یکی از دلایل استفاده از بتن مسلح دقیقا همین مسئله میباشد. وقتی بتن تحت کشش قرار می گیرد این ترک ها بازتر می شود و بتن مقاومت کمتری از خود نشان می دهند . از طرفی فولاد دارای مقاومت کششی قابل قبولی است. از این رو با مسلح کردن بتن به میلگردهای فولادی، بتنی حاصل می گردد که هم دارای مقاومت فشاری و هم مقاومت کششی قابل قبولی است، به این نوع بتن، بتن مسلح یا بتن آرمه </a:t>
            </a:r>
            <a:r>
              <a:rPr lang="fa-IR" sz="1800" dirty="0" smtClean="0">
                <a:cs typeface="B Nazanin" panose="00000400000000000000" pitchFamily="2" charset="-78"/>
              </a:rPr>
              <a:t>گفته میشود.</a:t>
            </a:r>
            <a:endParaRPr lang="en-US" sz="1800" dirty="0">
              <a:cs typeface="B Nazanin" panose="00000400000000000000" pitchFamily="2" charset="-78"/>
            </a:endParaRPr>
          </a:p>
        </p:txBody>
      </p:sp>
      <p:sp>
        <p:nvSpPr>
          <p:cNvPr id="11" name="Rectangle 10">
            <a:extLst>
              <a:ext uri="{FF2B5EF4-FFF2-40B4-BE49-F238E27FC236}">
                <a16:creationId xmlns:a16="http://schemas.microsoft.com/office/drawing/2014/main" id="{817B6E89-6474-4AB4-90D5-2C2FB4120F12}"/>
              </a:ext>
              <a:ext uri="{C183D7F6-B498-43B3-948B-1728B52AA6E4}">
                <adec:decorative xmlns:adec="http://schemas.microsoft.com/office/drawing/2017/decorative" xmlns="" val="1"/>
              </a:ext>
            </a:extLst>
          </p:cNvPr>
          <p:cNvSpPr/>
          <p:nvPr/>
        </p:nvSpPr>
        <p:spPr bwMode="ltGray">
          <a:xfrm>
            <a:off x="228599" y="0"/>
            <a:ext cx="381001" cy="6858000"/>
          </a:xfrm>
          <a:prstGeom prst="rect">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stretch>
            <a:fillRect/>
          </a:stretch>
        </p:blipFill>
        <p:spPr>
          <a:xfrm>
            <a:off x="1428302" y="2063542"/>
            <a:ext cx="3920068" cy="2606266"/>
          </a:xfrm>
          <a:prstGeom prst="rect">
            <a:avLst/>
          </a:prstGeom>
        </p:spPr>
      </p:pic>
    </p:spTree>
    <p:extLst>
      <p:ext uri="{BB962C8B-B14F-4D97-AF65-F5344CB8AC3E}">
        <p14:creationId xmlns:p14="http://schemas.microsoft.com/office/powerpoint/2010/main" val="895707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5F2B1C5-78F6-4A28-8883-7C500ADCB7D4}"/>
              </a:ext>
              <a:ext uri="{C183D7F6-B498-43B3-948B-1728B52AA6E4}">
                <adec:decorative xmlns:adec="http://schemas.microsoft.com/office/drawing/2017/decorative" xmlns="" val="1"/>
              </a:ext>
            </a:extLst>
          </p:cNvPr>
          <p:cNvSpPr/>
          <p:nvPr/>
        </p:nvSpPr>
        <p:spPr bwMode="invGray">
          <a:xfrm rot="5400000">
            <a:off x="5576264" y="590809"/>
            <a:ext cx="6858000" cy="567638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lide Number Placeholder 22">
            <a:extLst>
              <a:ext uri="{FF2B5EF4-FFF2-40B4-BE49-F238E27FC236}">
                <a16:creationId xmlns:a16="http://schemas.microsoft.com/office/drawing/2014/main" id="{4D5E33D6-D847-4F4C-BA8B-75CB853FAB76}"/>
              </a:ext>
            </a:extLst>
          </p:cNvPr>
          <p:cNvSpPr>
            <a:spLocks noGrp="1"/>
          </p:cNvSpPr>
          <p:nvPr>
            <p:ph type="sldNum" sz="quarter" idx="12"/>
          </p:nvPr>
        </p:nvSpPr>
        <p:spPr>
          <a:xfrm>
            <a:off x="11770054" y="6532543"/>
            <a:ext cx="421946" cy="317478"/>
          </a:xfrm>
          <a:ln>
            <a:noFill/>
          </a:ln>
        </p:spPr>
        <p:txBody>
          <a:bodyPr/>
          <a:lstStyle/>
          <a:p>
            <a:fld id="{19B51A1E-902D-48AF-9020-955120F399B6}" type="slidenum">
              <a:rPr lang="en-US" smtClean="0">
                <a:solidFill>
                  <a:schemeClr val="tx1"/>
                </a:solidFill>
              </a:rPr>
              <a:pPr/>
              <a:t>5</a:t>
            </a:fld>
            <a:endParaRPr lang="en-US" dirty="0">
              <a:solidFill>
                <a:schemeClr val="tx1"/>
              </a:solidFill>
            </a:endParaRPr>
          </a:p>
        </p:txBody>
      </p:sp>
      <p:sp>
        <p:nvSpPr>
          <p:cNvPr id="9" name="Rectangle 8">
            <a:extLst>
              <a:ext uri="{FF2B5EF4-FFF2-40B4-BE49-F238E27FC236}">
                <a16:creationId xmlns:a16="http://schemas.microsoft.com/office/drawing/2014/main" id="{817B6E89-6474-4AB4-90D5-2C2FB4120F12}"/>
              </a:ext>
              <a:ext uri="{C183D7F6-B498-43B3-948B-1728B52AA6E4}">
                <adec:decorative xmlns:adec="http://schemas.microsoft.com/office/drawing/2017/decorative" xmlns="" val="1"/>
              </a:ext>
            </a:extLst>
          </p:cNvPr>
          <p:cNvSpPr/>
          <p:nvPr/>
        </p:nvSpPr>
        <p:spPr bwMode="ltGray">
          <a:xfrm>
            <a:off x="6362699" y="365098"/>
            <a:ext cx="5283201" cy="6003154"/>
          </a:xfrm>
          <a:prstGeom prst="rect">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35ED38B-2505-420A-A14A-D41E71EDBA33}"/>
              </a:ext>
            </a:extLst>
          </p:cNvPr>
          <p:cNvSpPr>
            <a:spLocks noGrp="1"/>
          </p:cNvSpPr>
          <p:nvPr>
            <p:ph type="ctrTitle"/>
          </p:nvPr>
        </p:nvSpPr>
        <p:spPr bwMode="black">
          <a:xfrm>
            <a:off x="6647459" y="497307"/>
            <a:ext cx="4713677" cy="513718"/>
          </a:xfrm>
        </p:spPr>
        <p:txBody>
          <a:bodyPr/>
          <a:lstStyle/>
          <a:p>
            <a:r>
              <a:rPr lang="fa-IR" sz="3200" dirty="0" smtClean="0">
                <a:cs typeface="B Nazanin" panose="00000400000000000000" pitchFamily="2" charset="-78"/>
              </a:rPr>
              <a:t>علت استفاده از فولاد برای مسلح کردن بتن</a:t>
            </a:r>
            <a:endParaRPr lang="en-US" sz="3200" dirty="0">
              <a:cs typeface="B Nazanin" panose="00000400000000000000" pitchFamily="2" charset="-78"/>
            </a:endParaRPr>
          </a:p>
        </p:txBody>
      </p:sp>
      <p:sp>
        <p:nvSpPr>
          <p:cNvPr id="3" name="Subtitle 2">
            <a:extLst>
              <a:ext uri="{FF2B5EF4-FFF2-40B4-BE49-F238E27FC236}">
                <a16:creationId xmlns:a16="http://schemas.microsoft.com/office/drawing/2014/main" id="{71F217F2-8C36-4584-BD5D-0B00606DF9A2}"/>
              </a:ext>
            </a:extLst>
          </p:cNvPr>
          <p:cNvSpPr>
            <a:spLocks noGrp="1"/>
          </p:cNvSpPr>
          <p:nvPr>
            <p:ph type="subTitle" idx="1"/>
          </p:nvPr>
        </p:nvSpPr>
        <p:spPr bwMode="black">
          <a:xfrm>
            <a:off x="6564884" y="1243914"/>
            <a:ext cx="4878828" cy="4216399"/>
          </a:xfrm>
        </p:spPr>
        <p:txBody>
          <a:bodyPr/>
          <a:lstStyle/>
          <a:p>
            <a:pPr algn="just" rtl="1">
              <a:lnSpc>
                <a:spcPct val="150000"/>
              </a:lnSpc>
            </a:pPr>
            <a:r>
              <a:rPr lang="fa-IR" sz="1800" dirty="0">
                <a:cs typeface="B Nazanin" panose="00000400000000000000" pitchFamily="2" charset="-78"/>
              </a:rPr>
              <a:t>یکی از دلایل استفاده از بتن مسلح ضریب انبساط حرارتی میباشد</a:t>
            </a:r>
            <a:r>
              <a:rPr lang="fa-IR" sz="1800" dirty="0" smtClean="0">
                <a:cs typeface="B Nazanin" panose="00000400000000000000" pitchFamily="2" charset="-78"/>
              </a:rPr>
              <a:t>. ضریب </a:t>
            </a:r>
            <a:r>
              <a:rPr lang="fa-IR" sz="1800" dirty="0">
                <a:cs typeface="B Nazanin" panose="00000400000000000000" pitchFamily="2" charset="-78"/>
              </a:rPr>
              <a:t>انبساط حرارتی بتن و فولاد یکسان است. به این معنی که فولاد به دلیل تشابه ضریب انبساط حرارتی با بتن موجب ترک خوردگی بتن در صورت منبسط شدن نمی‌شود. در واقع بتن و فولاد </a:t>
            </a:r>
            <a:r>
              <a:rPr lang="fa-IR" sz="1800" dirty="0" smtClean="0">
                <a:cs typeface="B Nazanin" panose="00000400000000000000" pitchFamily="2" charset="-78"/>
              </a:rPr>
              <a:t>با همدیگر </a:t>
            </a:r>
            <a:r>
              <a:rPr lang="fa-IR" sz="1800" dirty="0">
                <a:cs typeface="B Nazanin" panose="00000400000000000000" pitchFamily="2" charset="-78"/>
              </a:rPr>
              <a:t>تغییر طول می دهند ، به عبارت دیگر فولاد بر اثر تغییر دما موجب ایجاد تنش در بتن نمی شود </a:t>
            </a:r>
            <a:r>
              <a:rPr lang="fa-IR" sz="1800" dirty="0" smtClean="0">
                <a:cs typeface="B Nazanin" panose="00000400000000000000" pitchFamily="2" charset="-78"/>
              </a:rPr>
              <a:t>. قابلیت </a:t>
            </a:r>
            <a:r>
              <a:rPr lang="fa-IR" sz="1800" dirty="0">
                <a:cs typeface="B Nazanin" panose="00000400000000000000" pitchFamily="2" charset="-78"/>
              </a:rPr>
              <a:t>چسبندگی و عدم لغزش فولاد داخل بتن </a:t>
            </a:r>
            <a:r>
              <a:rPr lang="fa-IR" sz="1800" dirty="0" smtClean="0">
                <a:cs typeface="B Nazanin" panose="00000400000000000000" pitchFamily="2" charset="-78"/>
              </a:rPr>
              <a:t>مسلح </a:t>
            </a:r>
            <a:r>
              <a:rPr lang="fa-IR" sz="1800" dirty="0">
                <a:cs typeface="B Nazanin" panose="00000400000000000000" pitchFamily="2" charset="-78"/>
              </a:rPr>
              <a:t>به خصوص برای فولادهای </a:t>
            </a:r>
            <a:r>
              <a:rPr lang="fa-IR" sz="1800" dirty="0" smtClean="0">
                <a:cs typeface="B Nazanin" panose="00000400000000000000" pitchFamily="2" charset="-78"/>
              </a:rPr>
              <a:t>آج‌دار، </a:t>
            </a:r>
            <a:r>
              <a:rPr lang="fa-IR" sz="1800" dirty="0">
                <a:cs typeface="B Nazanin" panose="00000400000000000000" pitchFamily="2" charset="-78"/>
              </a:rPr>
              <a:t>بتن کاملا اطراف فولاد را می گیرد</a:t>
            </a:r>
            <a:r>
              <a:rPr lang="fa-IR" sz="1800" dirty="0" smtClean="0">
                <a:cs typeface="B Nazanin" panose="00000400000000000000" pitchFamily="2" charset="-78"/>
              </a:rPr>
              <a:t>. یعنی بتن </a:t>
            </a:r>
            <a:r>
              <a:rPr lang="fa-IR" sz="1800" dirty="0">
                <a:cs typeface="B Nazanin" panose="00000400000000000000" pitchFamily="2" charset="-78"/>
              </a:rPr>
              <a:t>مسلح از فولاد در مقابل عوامل جوی ، هوازدگی و آتش سوزی (فولاد به شدت در مقابل حرارت ضعیف است) محافظت می کند.</a:t>
            </a:r>
          </a:p>
          <a:p>
            <a:pPr algn="justLow" rtl="1">
              <a:lnSpc>
                <a:spcPct val="150000"/>
              </a:lnSpc>
            </a:pPr>
            <a:endParaRPr lang="en-US" sz="1800" dirty="0">
              <a:cs typeface="B Nazanin" panose="00000400000000000000" pitchFamily="2" charset="-78"/>
            </a:endParaRPr>
          </a:p>
        </p:txBody>
      </p:sp>
      <p:pic>
        <p:nvPicPr>
          <p:cNvPr id="5" name="Picture 4"/>
          <p:cNvPicPr>
            <a:picLocks noChangeAspect="1"/>
          </p:cNvPicPr>
          <p:nvPr/>
        </p:nvPicPr>
        <p:blipFill>
          <a:blip r:embed="rId3"/>
          <a:stretch>
            <a:fillRect/>
          </a:stretch>
        </p:blipFill>
        <p:spPr>
          <a:xfrm>
            <a:off x="1428302" y="2055921"/>
            <a:ext cx="3920068" cy="2621507"/>
          </a:xfrm>
          <a:prstGeom prst="rect">
            <a:avLst/>
          </a:prstGeom>
        </p:spPr>
      </p:pic>
      <p:sp>
        <p:nvSpPr>
          <p:cNvPr id="10" name="Rectangle 9">
            <a:extLst>
              <a:ext uri="{FF2B5EF4-FFF2-40B4-BE49-F238E27FC236}">
                <a16:creationId xmlns:a16="http://schemas.microsoft.com/office/drawing/2014/main" id="{817B6E89-6474-4AB4-90D5-2C2FB4120F12}"/>
              </a:ext>
              <a:ext uri="{C183D7F6-B498-43B3-948B-1728B52AA6E4}">
                <adec:decorative xmlns:adec="http://schemas.microsoft.com/office/drawing/2017/decorative" xmlns="" val="1"/>
              </a:ext>
            </a:extLst>
          </p:cNvPr>
          <p:cNvSpPr/>
          <p:nvPr/>
        </p:nvSpPr>
        <p:spPr bwMode="ltGray">
          <a:xfrm>
            <a:off x="228599" y="0"/>
            <a:ext cx="381001" cy="6858000"/>
          </a:xfrm>
          <a:prstGeom prst="rect">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032923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28">
      <a:dk1>
        <a:sysClr val="windowText" lastClr="000000"/>
      </a:dk1>
      <a:lt1>
        <a:srgbClr val="FFFFFF"/>
      </a:lt1>
      <a:dk2>
        <a:srgbClr val="3F3F3F"/>
      </a:dk2>
      <a:lt2>
        <a:srgbClr val="F2F2F2"/>
      </a:lt2>
      <a:accent1>
        <a:srgbClr val="31B0C1"/>
      </a:accent1>
      <a:accent2>
        <a:srgbClr val="CB488B"/>
      </a:accent2>
      <a:accent3>
        <a:srgbClr val="BC9230"/>
      </a:accent3>
      <a:accent4>
        <a:srgbClr val="126974"/>
      </a:accent4>
      <a:accent5>
        <a:srgbClr val="C13131"/>
      </a:accent5>
      <a:accent6>
        <a:srgbClr val="8E8016"/>
      </a:accent6>
      <a:hlink>
        <a:srgbClr val="31B0C1"/>
      </a:hlink>
      <a:folHlink>
        <a:srgbClr val="31B0C1"/>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89652269_Healthcare pitch deck_RVA_v5" id="{131D69DF-5A4C-4D7D-9CA6-F5F98F0CBF64}" vid="{02C95288-9555-411A-9D92-BD9F03F3A2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0A2AAC-D70B-4233-9389-268D6896774D}">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16c05727-aa75-4e4a-9b5f-8a80a1165891"/>
    <ds:schemaRef ds:uri="71af3243-3dd4-4a8d-8c0d-dd76da1f02a5"/>
    <ds:schemaRef ds:uri="http://www.w3.org/XML/1998/namespace"/>
  </ds:schemaRefs>
</ds:datastoreItem>
</file>

<file path=customXml/itemProps2.xml><?xml version="1.0" encoding="utf-8"?>
<ds:datastoreItem xmlns:ds="http://schemas.openxmlformats.org/officeDocument/2006/customXml" ds:itemID="{172D1CBC-A6D2-4C27-A0DD-244AE04E36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FFEA1C-4D28-422A-816B-51B2F61D85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Healthcare pitch deck</Template>
  <TotalTime>0</TotalTime>
  <Words>581</Words>
  <Application>Microsoft Office PowerPoint</Application>
  <PresentationFormat>Widescreen</PresentationFormat>
  <Paragraphs>22</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B Nazanin</vt:lpstr>
      <vt:lpstr>Calibri</vt:lpstr>
      <vt:lpstr>Corbel</vt:lpstr>
      <vt:lpstr>Times New Roman</vt:lpstr>
      <vt:lpstr>Office Theme</vt:lpstr>
      <vt:lpstr>طراحی و اجرای پل‌های بتنی</vt:lpstr>
      <vt:lpstr>پل‌های بتنی</vt:lpstr>
      <vt:lpstr>پل‌های بتنی</vt:lpstr>
      <vt:lpstr>بتن مسلح چیست؟</vt:lpstr>
      <vt:lpstr>علت استفاده از فولاد برای مسلح کردن بتن</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2021-04-09T09:21:02Z</dcterms:created>
  <dcterms:modified xsi:type="dcterms:W3CDTF">2021-05-08T20:14:34Z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